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0" r:id="rId3"/>
    <p:sldId id="261" r:id="rId4"/>
    <p:sldId id="263" r:id="rId5"/>
    <p:sldId id="264" r:id="rId6"/>
    <p:sldId id="265" r:id="rId7"/>
    <p:sldId id="266" r:id="rId8"/>
    <p:sldId id="267" r:id="rId9"/>
    <p:sldId id="269" r:id="rId10"/>
    <p:sldId id="270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James" initials="DJ" lastIdx="2" clrIdx="0">
    <p:extLst>
      <p:ext uri="{19B8F6BF-5375-455C-9EA6-DF929625EA0E}">
        <p15:presenceInfo xmlns:p15="http://schemas.microsoft.com/office/powerpoint/2012/main" userId="00f96b474a1dc43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1EB2"/>
    <a:srgbClr val="FFFF00"/>
    <a:srgbClr val="FF66FF"/>
    <a:srgbClr val="33CCFF"/>
    <a:srgbClr val="00FF00"/>
    <a:srgbClr val="FFFF99"/>
    <a:srgbClr val="ABF9FD"/>
    <a:srgbClr val="B1F191"/>
    <a:srgbClr val="502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3" autoAdjust="0"/>
  </p:normalViewPr>
  <p:slideViewPr>
    <p:cSldViewPr>
      <p:cViewPr varScale="1">
        <p:scale>
          <a:sx n="80" d="100"/>
          <a:sy n="80" d="100"/>
        </p:scale>
        <p:origin x="9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4A4B0B-CBB5-4B4C-80D8-AAED340EC3B1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57BE5C1-4C18-4D9A-AC4A-8DD4885EE41E}">
      <dgm:prSet phldrT="[Text]"/>
      <dgm:spPr>
        <a:gradFill rotWithShape="0">
          <a:gsLst>
            <a:gs pos="100000">
              <a:srgbClr val="F0BF29"/>
            </a:gs>
            <a:gs pos="0">
              <a:srgbClr val="FFC000"/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Alistair Walker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8A37AE-5A5F-4804-9600-952B5171D3E3}" type="parTrans" cxnId="{E3849A81-711B-4702-9AA3-4DC05344AC40}">
      <dgm:prSet/>
      <dgm:spPr/>
      <dgm:t>
        <a:bodyPr/>
        <a:lstStyle/>
        <a:p>
          <a:endParaRPr lang="en-US"/>
        </a:p>
      </dgm:t>
    </dgm:pt>
    <dgm:pt modelId="{6800B74E-1DA2-4921-B5AB-5B220EF8B9EC}" type="sibTrans" cxnId="{E3849A81-711B-4702-9AA3-4DC05344AC40}">
      <dgm:prSet/>
      <dgm:spPr/>
      <dgm:t>
        <a:bodyPr/>
        <a:lstStyle/>
        <a:p>
          <a:endParaRPr lang="en-US"/>
        </a:p>
      </dgm:t>
    </dgm:pt>
    <dgm:pt modelId="{AB9EB219-22B7-4AD8-925A-6CA7D88F496C}">
      <dgm:prSet phldrT="[Text]" custT="1"/>
      <dgm:spPr/>
      <dgm:t>
        <a:bodyPr/>
        <a:lstStyle/>
        <a:p>
          <a:r>
            <a:rPr lang="en-US" sz="1400" b="1" u="none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awalker@ctio.noao.edu</a:t>
          </a:r>
          <a:endParaRPr lang="en-US" sz="1400" b="1" u="none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036DFA-7C70-4465-945C-81DD75B5C92A}" type="parTrans" cxnId="{BF473C9A-E640-4CC9-AC73-0761860A741B}">
      <dgm:prSet/>
      <dgm:spPr/>
      <dgm:t>
        <a:bodyPr/>
        <a:lstStyle/>
        <a:p>
          <a:endParaRPr lang="en-US"/>
        </a:p>
      </dgm:t>
    </dgm:pt>
    <dgm:pt modelId="{172FFCF2-8040-4B3A-9012-C74490B0613C}" type="sibTrans" cxnId="{BF473C9A-E640-4CC9-AC73-0761860A741B}">
      <dgm:prSet/>
      <dgm:spPr/>
      <dgm:t>
        <a:bodyPr/>
        <a:lstStyle/>
        <a:p>
          <a:endParaRPr lang="en-US"/>
        </a:p>
      </dgm:t>
    </dgm:pt>
    <dgm:pt modelId="{29282953-FBDA-497E-B994-A28D11F8AA1D}">
      <dgm:prSet phldrT="[Text]"/>
      <dgm:spPr>
        <a:gradFill rotWithShape="0">
          <a:gsLst>
            <a:gs pos="12000">
              <a:srgbClr val="92D050"/>
            </a:gs>
            <a:gs pos="0">
              <a:schemeClr val="accent4">
                <a:hueOff val="3714325"/>
                <a:satOff val="13208"/>
                <a:lumOff val="29869"/>
                <a:alphaOff val="0"/>
                <a:tint val="100000"/>
                <a:shade val="100000"/>
                <a:satMod val="130000"/>
              </a:schemeClr>
            </a:gs>
          </a:gsLst>
          <a:lin ang="16200000" scaled="0"/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David James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259EEA-C29D-4928-8D09-318B60A8511F}" type="parTrans" cxnId="{EC97E1E6-249A-4C8B-B648-69D3AB64ED35}">
      <dgm:prSet/>
      <dgm:spPr/>
      <dgm:t>
        <a:bodyPr/>
        <a:lstStyle/>
        <a:p>
          <a:endParaRPr lang="en-US"/>
        </a:p>
      </dgm:t>
    </dgm:pt>
    <dgm:pt modelId="{643E698A-26C2-4EF7-9AF4-8046B304741D}" type="sibTrans" cxnId="{EC97E1E6-249A-4C8B-B648-69D3AB64ED35}">
      <dgm:prSet/>
      <dgm:spPr/>
      <dgm:t>
        <a:bodyPr/>
        <a:lstStyle/>
        <a:p>
          <a:endParaRPr lang="en-US"/>
        </a:p>
      </dgm:t>
    </dgm:pt>
    <dgm:pt modelId="{10E92B82-A2BF-403C-BF63-F9F8A7241D05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djj@ctio.noao.edu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972E5-6E09-44FF-91B3-64C3C14B2F27}" type="parTrans" cxnId="{AD38FB4B-2604-4868-9C6D-0E23ADC29158}">
      <dgm:prSet/>
      <dgm:spPr/>
      <dgm:t>
        <a:bodyPr/>
        <a:lstStyle/>
        <a:p>
          <a:endParaRPr lang="en-US"/>
        </a:p>
      </dgm:t>
    </dgm:pt>
    <dgm:pt modelId="{9161946F-6F47-425D-9132-F4C4E3BAA6CC}" type="sibTrans" cxnId="{AD38FB4B-2604-4868-9C6D-0E23ADC29158}">
      <dgm:prSet/>
      <dgm:spPr/>
      <dgm:t>
        <a:bodyPr/>
        <a:lstStyle/>
        <a:p>
          <a:endParaRPr lang="en-US"/>
        </a:p>
      </dgm:t>
    </dgm:pt>
    <dgm:pt modelId="{1B25D6DD-58CF-4ADB-B5CB-C5AE5377D579}">
      <dgm:prSet phldrT="[Text]"/>
      <dgm:spPr>
        <a:gradFill rotWithShape="0">
          <a:gsLst>
            <a:gs pos="2000">
              <a:srgbClr val="5AD6F7"/>
            </a:gs>
            <a:gs pos="86000">
              <a:srgbClr val="ABF9FD"/>
            </a:gs>
          </a:gsLst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Chris Smith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89C3F8-7933-4184-A21B-388ABB49B162}" type="parTrans" cxnId="{7B139DDF-EE35-420F-876E-1ACF89BCAB9A}">
      <dgm:prSet/>
      <dgm:spPr/>
      <dgm:t>
        <a:bodyPr/>
        <a:lstStyle/>
        <a:p>
          <a:endParaRPr lang="en-US"/>
        </a:p>
      </dgm:t>
    </dgm:pt>
    <dgm:pt modelId="{44EF9484-98FB-4770-9AA9-BA74C1EF3D7A}" type="sibTrans" cxnId="{7B139DDF-EE35-420F-876E-1ACF89BCAB9A}">
      <dgm:prSet/>
      <dgm:spPr/>
      <dgm:t>
        <a:bodyPr/>
        <a:lstStyle/>
        <a:p>
          <a:endParaRPr lang="en-US"/>
        </a:p>
      </dgm:t>
    </dgm:pt>
    <dgm:pt modelId="{A7CAFF19-9D47-4DF1-9827-4FB20CB1019A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csmith@ctio.noao.edu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0ED7F-755E-42F9-9A30-4767A98C741A}" type="parTrans" cxnId="{531DB68F-2A0A-4B5E-B30E-9AABE2543DF3}">
      <dgm:prSet/>
      <dgm:spPr/>
      <dgm:t>
        <a:bodyPr/>
        <a:lstStyle/>
        <a:p>
          <a:endParaRPr lang="en-US"/>
        </a:p>
      </dgm:t>
    </dgm:pt>
    <dgm:pt modelId="{A3751154-3F19-48DF-9543-57E77110DB1F}" type="sibTrans" cxnId="{531DB68F-2A0A-4B5E-B30E-9AABE2543DF3}">
      <dgm:prSet/>
      <dgm:spPr/>
      <dgm:t>
        <a:bodyPr/>
        <a:lstStyle/>
        <a:p>
          <a:endParaRPr lang="en-US"/>
        </a:p>
      </dgm:t>
    </dgm:pt>
    <dgm:pt modelId="{767559BC-928F-4921-8FF4-1381470461A6}">
      <dgm:prSet phldrT="[Text]"/>
      <dgm:spPr>
        <a:gradFill rotWithShape="0">
          <a:gsLst>
            <a:gs pos="0">
              <a:schemeClr val="accent4">
                <a:hueOff val="11142974"/>
                <a:satOff val="39624"/>
                <a:lumOff val="89608"/>
                <a:alphaOff val="0"/>
                <a:tint val="100000"/>
                <a:shade val="100000"/>
                <a:satMod val="130000"/>
              </a:schemeClr>
            </a:gs>
            <a:gs pos="22000">
              <a:srgbClr val="7030A0"/>
            </a:gs>
          </a:gsLst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Tim Abbott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FD1DEC-DEDE-4253-B502-A57717AA4AC6}" type="parTrans" cxnId="{D4F5E64E-CD4C-489A-A062-DA63C512F35E}">
      <dgm:prSet/>
      <dgm:spPr/>
      <dgm:t>
        <a:bodyPr/>
        <a:lstStyle/>
        <a:p>
          <a:endParaRPr lang="en-US"/>
        </a:p>
      </dgm:t>
    </dgm:pt>
    <dgm:pt modelId="{337B0D56-22F2-4B30-B161-1B5F8EBBBD14}" type="sibTrans" cxnId="{D4F5E64E-CD4C-489A-A062-DA63C512F35E}">
      <dgm:prSet/>
      <dgm:spPr/>
      <dgm:t>
        <a:bodyPr/>
        <a:lstStyle/>
        <a:p>
          <a:endParaRPr lang="en-US"/>
        </a:p>
      </dgm:t>
    </dgm:pt>
    <dgm:pt modelId="{C580E3EE-D6C3-4CEF-B38C-F1C3985FAEDE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tabbott@ctio.noao.edu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C7E966-B069-4EC0-AAE8-A515B5E2D451}" type="parTrans" cxnId="{6EC4412B-5BC6-474A-A069-52EE1534105A}">
      <dgm:prSet/>
      <dgm:spPr/>
      <dgm:t>
        <a:bodyPr/>
        <a:lstStyle/>
        <a:p>
          <a:endParaRPr lang="en-US"/>
        </a:p>
      </dgm:t>
    </dgm:pt>
    <dgm:pt modelId="{A99F9268-0C9C-435E-A1A3-12E6029E97B6}" type="sibTrans" cxnId="{6EC4412B-5BC6-474A-A069-52EE1534105A}">
      <dgm:prSet/>
      <dgm:spPr/>
      <dgm:t>
        <a:bodyPr/>
        <a:lstStyle/>
        <a:p>
          <a:endParaRPr lang="en-US"/>
        </a:p>
      </dgm:t>
    </dgm:pt>
    <dgm:pt modelId="{8EC894C7-4DB1-48E3-96C2-F0998D3DCCAB}" type="pres">
      <dgm:prSet presAssocID="{504A4B0B-CBB5-4B4C-80D8-AAED340EC3B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B3AA99E-E5A5-4CDA-BE99-19DE8E4B04A3}" type="pres">
      <dgm:prSet presAssocID="{257BE5C1-4C18-4D9A-AC4A-8DD4885EE41E}" presName="composite" presStyleCnt="0"/>
      <dgm:spPr/>
    </dgm:pt>
    <dgm:pt modelId="{DC7C5F1A-6E5C-41A5-A529-9C4385D0E2DF}" type="pres">
      <dgm:prSet presAssocID="{257BE5C1-4C18-4D9A-AC4A-8DD4885EE41E}" presName="bentUpArrow1" presStyleLbl="alignImgPlace1" presStyleIdx="0" presStyleCnt="3" custLinFactNeighborX="1206"/>
      <dgm:spPr/>
    </dgm:pt>
    <dgm:pt modelId="{5E8BA363-5A61-479C-83BA-A19F8854BA06}" type="pres">
      <dgm:prSet presAssocID="{257BE5C1-4C18-4D9A-AC4A-8DD4885EE41E}" presName="ParentText" presStyleLbl="node1" presStyleIdx="0" presStyleCnt="4" custLinFactNeighborX="-823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FAD54-1E84-4110-8277-BF9560C52FF0}" type="pres">
      <dgm:prSet presAssocID="{257BE5C1-4C18-4D9A-AC4A-8DD4885EE41E}" presName="ChildText" presStyleLbl="revTx" presStyleIdx="0" presStyleCnt="4" custScaleX="277271" custLinFactX="13064" custLinFactNeighborX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19054-66A8-48B4-AD90-010372896BBC}" type="pres">
      <dgm:prSet presAssocID="{6800B74E-1DA2-4921-B5AB-5B220EF8B9EC}" presName="sibTrans" presStyleCnt="0"/>
      <dgm:spPr/>
    </dgm:pt>
    <dgm:pt modelId="{6DDDD04A-746B-4424-B5F9-D97A4CB2069A}" type="pres">
      <dgm:prSet presAssocID="{29282953-FBDA-497E-B994-A28D11F8AA1D}" presName="composite" presStyleCnt="0"/>
      <dgm:spPr/>
    </dgm:pt>
    <dgm:pt modelId="{B7BCB15C-C0B5-4F12-9F2B-C98E96829CE7}" type="pres">
      <dgm:prSet presAssocID="{29282953-FBDA-497E-B994-A28D11F8AA1D}" presName="bentUpArrow1" presStyleLbl="alignImgPlace1" presStyleIdx="1" presStyleCnt="3" custLinFactNeighborX="-10251"/>
      <dgm:spPr/>
    </dgm:pt>
    <dgm:pt modelId="{D7B0DCE6-9FFC-42AD-8ABD-99E5BBC0D289}" type="pres">
      <dgm:prSet presAssocID="{29282953-FBDA-497E-B994-A28D11F8AA1D}" presName="ParentText" presStyleLbl="node1" presStyleIdx="1" presStyleCnt="4" custLinFactNeighborX="-1812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BBD02B-6BD8-45D9-9DD8-A56E00515761}" type="pres">
      <dgm:prSet presAssocID="{29282953-FBDA-497E-B994-A28D11F8AA1D}" presName="ChildText" presStyleLbl="revTx" presStyleIdx="1" presStyleCnt="4" custScaleX="285092" custLinFactNeighborX="955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97906B-7B37-417B-B062-C4614B0C5D25}" type="pres">
      <dgm:prSet presAssocID="{643E698A-26C2-4EF7-9AF4-8046B304741D}" presName="sibTrans" presStyleCnt="0"/>
      <dgm:spPr/>
    </dgm:pt>
    <dgm:pt modelId="{3E7DB9EE-3963-4352-B93A-409F3ADD32B4}" type="pres">
      <dgm:prSet presAssocID="{1B25D6DD-58CF-4ADB-B5CB-C5AE5377D579}" presName="composite" presStyleCnt="0"/>
      <dgm:spPr/>
    </dgm:pt>
    <dgm:pt modelId="{0112A62C-A50E-4959-A4EB-7CB929EB47CC}" type="pres">
      <dgm:prSet presAssocID="{1B25D6DD-58CF-4ADB-B5CB-C5AE5377D579}" presName="bentUpArrow1" presStyleLbl="alignImgPlace1" presStyleIdx="2" presStyleCnt="3" custLinFactNeighborX="-27883"/>
      <dgm:spPr/>
    </dgm:pt>
    <dgm:pt modelId="{3892B1F6-5206-4E1C-A27D-C21A90DBC996}" type="pres">
      <dgm:prSet presAssocID="{1B25D6DD-58CF-4ADB-B5CB-C5AE5377D579}" presName="ParentText" presStyleLbl="node1" presStyleIdx="2" presStyleCnt="4" custLinFactNeighborX="-2802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C8373-2761-4531-8651-754983C0932D}" type="pres">
      <dgm:prSet presAssocID="{1B25D6DD-58CF-4ADB-B5CB-C5AE5377D579}" presName="ChildText" presStyleLbl="revTx" presStyleIdx="2" presStyleCnt="4" custScaleX="309871" custLinFactNeighborX="981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6FA37-1008-428D-B034-0BB379517BD3}" type="pres">
      <dgm:prSet presAssocID="{44EF9484-98FB-4770-9AA9-BA74C1EF3D7A}" presName="sibTrans" presStyleCnt="0"/>
      <dgm:spPr/>
    </dgm:pt>
    <dgm:pt modelId="{4803578B-87E6-46C2-A810-3D8B9D55FE18}" type="pres">
      <dgm:prSet presAssocID="{767559BC-928F-4921-8FF4-1381470461A6}" presName="composite" presStyleCnt="0"/>
      <dgm:spPr/>
    </dgm:pt>
    <dgm:pt modelId="{AEC2BA39-7D88-44FC-9B66-025B4D930AC2}" type="pres">
      <dgm:prSet presAssocID="{767559BC-928F-4921-8FF4-1381470461A6}" presName="ParentText" presStyleLbl="node1" presStyleIdx="3" presStyleCnt="4" custLinFactNeighborX="-3791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49DAF-80EB-4EFA-B06F-90A535DF627E}" type="pres">
      <dgm:prSet presAssocID="{767559BC-928F-4921-8FF4-1381470461A6}" presName="FinalChildText" presStyleLbl="revTx" presStyleIdx="3" presStyleCnt="4" custScaleX="260437" custLinFactNeighborX="446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305018-DB8E-4841-B143-B49849CAB730}" type="presOf" srcId="{257BE5C1-4C18-4D9A-AC4A-8DD4885EE41E}" destId="{5E8BA363-5A61-479C-83BA-A19F8854BA06}" srcOrd="0" destOrd="0" presId="urn:microsoft.com/office/officeart/2005/8/layout/StepDownProcess"/>
    <dgm:cxn modelId="{BF473C9A-E640-4CC9-AC73-0761860A741B}" srcId="{257BE5C1-4C18-4D9A-AC4A-8DD4885EE41E}" destId="{AB9EB219-22B7-4AD8-925A-6CA7D88F496C}" srcOrd="0" destOrd="0" parTransId="{62036DFA-7C70-4465-945C-81DD75B5C92A}" sibTransId="{172FFCF2-8040-4B3A-9012-C74490B0613C}"/>
    <dgm:cxn modelId="{14D31724-FC8A-4CB2-A0E4-6049329C9191}" type="presOf" srcId="{A7CAFF19-9D47-4DF1-9827-4FB20CB1019A}" destId="{6D1C8373-2761-4531-8651-754983C0932D}" srcOrd="0" destOrd="0" presId="urn:microsoft.com/office/officeart/2005/8/layout/StepDownProcess"/>
    <dgm:cxn modelId="{5260D5F1-34F6-4A47-AC9C-08E77538F3CC}" type="presOf" srcId="{767559BC-928F-4921-8FF4-1381470461A6}" destId="{AEC2BA39-7D88-44FC-9B66-025B4D930AC2}" srcOrd="0" destOrd="0" presId="urn:microsoft.com/office/officeart/2005/8/layout/StepDownProcess"/>
    <dgm:cxn modelId="{6EC4412B-5BC6-474A-A069-52EE1534105A}" srcId="{767559BC-928F-4921-8FF4-1381470461A6}" destId="{C580E3EE-D6C3-4CEF-B38C-F1C3985FAEDE}" srcOrd="0" destOrd="0" parTransId="{A0C7E966-B069-4EC0-AAE8-A515B5E2D451}" sibTransId="{A99F9268-0C9C-435E-A1A3-12E6029E97B6}"/>
    <dgm:cxn modelId="{387D59C9-F26F-46C3-8E63-ABDFFFA9ECF8}" type="presOf" srcId="{504A4B0B-CBB5-4B4C-80D8-AAED340EC3B1}" destId="{8EC894C7-4DB1-48E3-96C2-F0998D3DCCAB}" srcOrd="0" destOrd="0" presId="urn:microsoft.com/office/officeart/2005/8/layout/StepDownProcess"/>
    <dgm:cxn modelId="{8B4C4AC9-42EE-4C50-8943-CB89D8294C02}" type="presOf" srcId="{10E92B82-A2BF-403C-BF63-F9F8A7241D05}" destId="{4FBBD02B-6BD8-45D9-9DD8-A56E00515761}" srcOrd="0" destOrd="0" presId="urn:microsoft.com/office/officeart/2005/8/layout/StepDownProcess"/>
    <dgm:cxn modelId="{531DB68F-2A0A-4B5E-B30E-9AABE2543DF3}" srcId="{1B25D6DD-58CF-4ADB-B5CB-C5AE5377D579}" destId="{A7CAFF19-9D47-4DF1-9827-4FB20CB1019A}" srcOrd="0" destOrd="0" parTransId="{1EC0ED7F-755E-42F9-9A30-4767A98C741A}" sibTransId="{A3751154-3F19-48DF-9543-57E77110DB1F}"/>
    <dgm:cxn modelId="{68F03BE5-05D0-44F7-9FEB-D9B2F1EAD58B}" type="presOf" srcId="{AB9EB219-22B7-4AD8-925A-6CA7D88F496C}" destId="{69AFAD54-1E84-4110-8277-BF9560C52FF0}" srcOrd="0" destOrd="0" presId="urn:microsoft.com/office/officeart/2005/8/layout/StepDownProcess"/>
    <dgm:cxn modelId="{E3849A81-711B-4702-9AA3-4DC05344AC40}" srcId="{504A4B0B-CBB5-4B4C-80D8-AAED340EC3B1}" destId="{257BE5C1-4C18-4D9A-AC4A-8DD4885EE41E}" srcOrd="0" destOrd="0" parTransId="{788A37AE-5A5F-4804-9600-952B5171D3E3}" sibTransId="{6800B74E-1DA2-4921-B5AB-5B220EF8B9EC}"/>
    <dgm:cxn modelId="{7B139DDF-EE35-420F-876E-1ACF89BCAB9A}" srcId="{504A4B0B-CBB5-4B4C-80D8-AAED340EC3B1}" destId="{1B25D6DD-58CF-4ADB-B5CB-C5AE5377D579}" srcOrd="2" destOrd="0" parTransId="{9889C3F8-7933-4184-A21B-388ABB49B162}" sibTransId="{44EF9484-98FB-4770-9AA9-BA74C1EF3D7A}"/>
    <dgm:cxn modelId="{EC97E1E6-249A-4C8B-B648-69D3AB64ED35}" srcId="{504A4B0B-CBB5-4B4C-80D8-AAED340EC3B1}" destId="{29282953-FBDA-497E-B994-A28D11F8AA1D}" srcOrd="1" destOrd="0" parTransId="{3F259EEA-C29D-4928-8D09-318B60A8511F}" sibTransId="{643E698A-26C2-4EF7-9AF4-8046B304741D}"/>
    <dgm:cxn modelId="{04963090-C7CC-4CC6-B15B-9A04BA90724C}" type="presOf" srcId="{1B25D6DD-58CF-4ADB-B5CB-C5AE5377D579}" destId="{3892B1F6-5206-4E1C-A27D-C21A90DBC996}" srcOrd="0" destOrd="0" presId="urn:microsoft.com/office/officeart/2005/8/layout/StepDownProcess"/>
    <dgm:cxn modelId="{AD38FB4B-2604-4868-9C6D-0E23ADC29158}" srcId="{29282953-FBDA-497E-B994-A28D11F8AA1D}" destId="{10E92B82-A2BF-403C-BF63-F9F8A7241D05}" srcOrd="0" destOrd="0" parTransId="{089972E5-6E09-44FF-91B3-64C3C14B2F27}" sibTransId="{9161946F-6F47-425D-9132-F4C4E3BAA6CC}"/>
    <dgm:cxn modelId="{B13B5272-23D1-47A7-91C1-71EFA50F773A}" type="presOf" srcId="{29282953-FBDA-497E-B994-A28D11F8AA1D}" destId="{D7B0DCE6-9FFC-42AD-8ABD-99E5BBC0D289}" srcOrd="0" destOrd="0" presId="urn:microsoft.com/office/officeart/2005/8/layout/StepDownProcess"/>
    <dgm:cxn modelId="{D4F5E64E-CD4C-489A-A062-DA63C512F35E}" srcId="{504A4B0B-CBB5-4B4C-80D8-AAED340EC3B1}" destId="{767559BC-928F-4921-8FF4-1381470461A6}" srcOrd="3" destOrd="0" parTransId="{6CFD1DEC-DEDE-4253-B502-A57717AA4AC6}" sibTransId="{337B0D56-22F2-4B30-B161-1B5F8EBBBD14}"/>
    <dgm:cxn modelId="{539E38BE-B281-49CD-AF2E-D39829C9F93E}" type="presOf" srcId="{C580E3EE-D6C3-4CEF-B38C-F1C3985FAEDE}" destId="{BE449DAF-80EB-4EFA-B06F-90A535DF627E}" srcOrd="0" destOrd="0" presId="urn:microsoft.com/office/officeart/2005/8/layout/StepDownProcess"/>
    <dgm:cxn modelId="{AAB37C71-0636-407A-8AC9-06889C864B6B}" type="presParOf" srcId="{8EC894C7-4DB1-48E3-96C2-F0998D3DCCAB}" destId="{8B3AA99E-E5A5-4CDA-BE99-19DE8E4B04A3}" srcOrd="0" destOrd="0" presId="urn:microsoft.com/office/officeart/2005/8/layout/StepDownProcess"/>
    <dgm:cxn modelId="{94455DCC-09AB-4405-9B66-0821C45BE971}" type="presParOf" srcId="{8B3AA99E-E5A5-4CDA-BE99-19DE8E4B04A3}" destId="{DC7C5F1A-6E5C-41A5-A529-9C4385D0E2DF}" srcOrd="0" destOrd="0" presId="urn:microsoft.com/office/officeart/2005/8/layout/StepDownProcess"/>
    <dgm:cxn modelId="{42F4A4FB-E1CF-4688-8ED3-02746FE8266E}" type="presParOf" srcId="{8B3AA99E-E5A5-4CDA-BE99-19DE8E4B04A3}" destId="{5E8BA363-5A61-479C-83BA-A19F8854BA06}" srcOrd="1" destOrd="0" presId="urn:microsoft.com/office/officeart/2005/8/layout/StepDownProcess"/>
    <dgm:cxn modelId="{55FF2C65-94A3-4F60-A576-019D4FF72B78}" type="presParOf" srcId="{8B3AA99E-E5A5-4CDA-BE99-19DE8E4B04A3}" destId="{69AFAD54-1E84-4110-8277-BF9560C52FF0}" srcOrd="2" destOrd="0" presId="urn:microsoft.com/office/officeart/2005/8/layout/StepDownProcess"/>
    <dgm:cxn modelId="{09953646-FDB0-455E-AB89-5A2D14F70625}" type="presParOf" srcId="{8EC894C7-4DB1-48E3-96C2-F0998D3DCCAB}" destId="{70E19054-66A8-48B4-AD90-010372896BBC}" srcOrd="1" destOrd="0" presId="urn:microsoft.com/office/officeart/2005/8/layout/StepDownProcess"/>
    <dgm:cxn modelId="{0ADE3C6B-A99C-4E04-95E7-A5D9CCBA8FC7}" type="presParOf" srcId="{8EC894C7-4DB1-48E3-96C2-F0998D3DCCAB}" destId="{6DDDD04A-746B-4424-B5F9-D97A4CB2069A}" srcOrd="2" destOrd="0" presId="urn:microsoft.com/office/officeart/2005/8/layout/StepDownProcess"/>
    <dgm:cxn modelId="{73D24660-28F0-47B4-8BBF-CC304EB08DDD}" type="presParOf" srcId="{6DDDD04A-746B-4424-B5F9-D97A4CB2069A}" destId="{B7BCB15C-C0B5-4F12-9F2B-C98E96829CE7}" srcOrd="0" destOrd="0" presId="urn:microsoft.com/office/officeart/2005/8/layout/StepDownProcess"/>
    <dgm:cxn modelId="{C0B3F068-9E58-46ED-A87B-1684C8DBC880}" type="presParOf" srcId="{6DDDD04A-746B-4424-B5F9-D97A4CB2069A}" destId="{D7B0DCE6-9FFC-42AD-8ABD-99E5BBC0D289}" srcOrd="1" destOrd="0" presId="urn:microsoft.com/office/officeart/2005/8/layout/StepDownProcess"/>
    <dgm:cxn modelId="{1DA0E86C-BFB1-4225-88A1-B72ACE0615BD}" type="presParOf" srcId="{6DDDD04A-746B-4424-B5F9-D97A4CB2069A}" destId="{4FBBD02B-6BD8-45D9-9DD8-A56E00515761}" srcOrd="2" destOrd="0" presId="urn:microsoft.com/office/officeart/2005/8/layout/StepDownProcess"/>
    <dgm:cxn modelId="{73BF1025-DBA7-453A-87D4-41A4E5A5432B}" type="presParOf" srcId="{8EC894C7-4DB1-48E3-96C2-F0998D3DCCAB}" destId="{AC97906B-7B37-417B-B062-C4614B0C5D25}" srcOrd="3" destOrd="0" presId="urn:microsoft.com/office/officeart/2005/8/layout/StepDownProcess"/>
    <dgm:cxn modelId="{21B318E8-3637-432C-AFBB-E97FE7E96139}" type="presParOf" srcId="{8EC894C7-4DB1-48E3-96C2-F0998D3DCCAB}" destId="{3E7DB9EE-3963-4352-B93A-409F3ADD32B4}" srcOrd="4" destOrd="0" presId="urn:microsoft.com/office/officeart/2005/8/layout/StepDownProcess"/>
    <dgm:cxn modelId="{E652A750-68E9-42A3-921C-C45D87A6DBD0}" type="presParOf" srcId="{3E7DB9EE-3963-4352-B93A-409F3ADD32B4}" destId="{0112A62C-A50E-4959-A4EB-7CB929EB47CC}" srcOrd="0" destOrd="0" presId="urn:microsoft.com/office/officeart/2005/8/layout/StepDownProcess"/>
    <dgm:cxn modelId="{3BC13DC6-FD2D-4293-AC57-84EB5EA9A8B2}" type="presParOf" srcId="{3E7DB9EE-3963-4352-B93A-409F3ADD32B4}" destId="{3892B1F6-5206-4E1C-A27D-C21A90DBC996}" srcOrd="1" destOrd="0" presId="urn:microsoft.com/office/officeart/2005/8/layout/StepDownProcess"/>
    <dgm:cxn modelId="{D5997CB6-111B-4FB2-BC37-32FAE7E3222D}" type="presParOf" srcId="{3E7DB9EE-3963-4352-B93A-409F3ADD32B4}" destId="{6D1C8373-2761-4531-8651-754983C0932D}" srcOrd="2" destOrd="0" presId="urn:microsoft.com/office/officeart/2005/8/layout/StepDownProcess"/>
    <dgm:cxn modelId="{4A37660B-EEF2-4669-8139-DA1D3DB939F5}" type="presParOf" srcId="{8EC894C7-4DB1-48E3-96C2-F0998D3DCCAB}" destId="{8BE6FA37-1008-428D-B034-0BB379517BD3}" srcOrd="5" destOrd="0" presId="urn:microsoft.com/office/officeart/2005/8/layout/StepDownProcess"/>
    <dgm:cxn modelId="{437066EB-D895-402B-8E8E-B81F2F3AA997}" type="presParOf" srcId="{8EC894C7-4DB1-48E3-96C2-F0998D3DCCAB}" destId="{4803578B-87E6-46C2-A810-3D8B9D55FE18}" srcOrd="6" destOrd="0" presId="urn:microsoft.com/office/officeart/2005/8/layout/StepDownProcess"/>
    <dgm:cxn modelId="{B911040A-88D6-4AFB-838C-957D2EC58C2C}" type="presParOf" srcId="{4803578B-87E6-46C2-A810-3D8B9D55FE18}" destId="{AEC2BA39-7D88-44FC-9B66-025B4D930AC2}" srcOrd="0" destOrd="0" presId="urn:microsoft.com/office/officeart/2005/8/layout/StepDownProcess"/>
    <dgm:cxn modelId="{209159C8-2019-43A5-8A24-2924EC27A0A7}" type="presParOf" srcId="{4803578B-87E6-46C2-A810-3D8B9D55FE18}" destId="{BE449DAF-80EB-4EFA-B06F-90A535DF627E}" srcOrd="1" destOrd="0" presId="urn:microsoft.com/office/officeart/2005/8/layout/StepDown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4A4B0B-CBB5-4B4C-80D8-AAED340EC3B1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57BE5C1-4C18-4D9A-AC4A-8DD4885EE41E}">
      <dgm:prSet phldrT="[Text]" custT="1"/>
      <dgm:spPr>
        <a:gradFill rotWithShape="0">
          <a:gsLst>
            <a:gs pos="100000">
              <a:srgbClr val="F0BF29"/>
            </a:gs>
            <a:gs pos="0">
              <a:srgbClr val="FFC000"/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Kathy </a:t>
          </a:r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Vivas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8A37AE-5A5F-4804-9600-952B5171D3E3}" type="parTrans" cxnId="{E3849A81-711B-4702-9AA3-4DC05344AC40}">
      <dgm:prSet/>
      <dgm:spPr/>
      <dgm:t>
        <a:bodyPr/>
        <a:lstStyle/>
        <a:p>
          <a:endParaRPr lang="en-US"/>
        </a:p>
      </dgm:t>
    </dgm:pt>
    <dgm:pt modelId="{6800B74E-1DA2-4921-B5AB-5B220EF8B9EC}" type="sibTrans" cxnId="{E3849A81-711B-4702-9AA3-4DC05344AC40}">
      <dgm:prSet/>
      <dgm:spPr/>
      <dgm:t>
        <a:bodyPr/>
        <a:lstStyle/>
        <a:p>
          <a:endParaRPr lang="en-US"/>
        </a:p>
      </dgm:t>
    </dgm:pt>
    <dgm:pt modelId="{AB9EB219-22B7-4AD8-925A-6CA7D88F496C}">
      <dgm:prSet phldrT="[Text]" custT="1"/>
      <dgm:spPr/>
      <dgm:t>
        <a:bodyPr/>
        <a:lstStyle/>
        <a:p>
          <a:r>
            <a:rPr lang="en-US" sz="1400" b="1" u="none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kvivas@ctio.noao.edu</a:t>
          </a:r>
          <a:endParaRPr lang="en-US" sz="1400" b="1" u="none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036DFA-7C70-4465-945C-81DD75B5C92A}" type="parTrans" cxnId="{BF473C9A-E640-4CC9-AC73-0761860A741B}">
      <dgm:prSet/>
      <dgm:spPr/>
      <dgm:t>
        <a:bodyPr/>
        <a:lstStyle/>
        <a:p>
          <a:endParaRPr lang="en-US"/>
        </a:p>
      </dgm:t>
    </dgm:pt>
    <dgm:pt modelId="{172FFCF2-8040-4B3A-9012-C74490B0613C}" type="sibTrans" cxnId="{BF473C9A-E640-4CC9-AC73-0761860A741B}">
      <dgm:prSet/>
      <dgm:spPr/>
      <dgm:t>
        <a:bodyPr/>
        <a:lstStyle/>
        <a:p>
          <a:endParaRPr lang="en-US"/>
        </a:p>
      </dgm:t>
    </dgm:pt>
    <dgm:pt modelId="{29282953-FBDA-497E-B994-A28D11F8AA1D}">
      <dgm:prSet phldrT="[Text]" custT="1"/>
      <dgm:spPr>
        <a:gradFill rotWithShape="0">
          <a:gsLst>
            <a:gs pos="12000">
              <a:srgbClr val="92D050"/>
            </a:gs>
            <a:gs pos="0">
              <a:schemeClr val="accent4">
                <a:hueOff val="3714325"/>
                <a:satOff val="13208"/>
                <a:lumOff val="29869"/>
                <a:alphaOff val="0"/>
                <a:tint val="100000"/>
                <a:shade val="100000"/>
                <a:satMod val="130000"/>
              </a:schemeClr>
            </a:gs>
          </a:gsLst>
          <a:lin ang="16200000" scaled="0"/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sz="1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Alfredo </a:t>
          </a:r>
          <a:r>
            <a:rPr lang="en-US" sz="17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Zenteno</a:t>
          </a:r>
          <a:endParaRPr lang="en-US" sz="17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259EEA-C29D-4928-8D09-318B60A8511F}" type="parTrans" cxnId="{EC97E1E6-249A-4C8B-B648-69D3AB64ED35}">
      <dgm:prSet/>
      <dgm:spPr/>
      <dgm:t>
        <a:bodyPr/>
        <a:lstStyle/>
        <a:p>
          <a:endParaRPr lang="en-US"/>
        </a:p>
      </dgm:t>
    </dgm:pt>
    <dgm:pt modelId="{643E698A-26C2-4EF7-9AF4-8046B304741D}" type="sibTrans" cxnId="{EC97E1E6-249A-4C8B-B648-69D3AB64ED35}">
      <dgm:prSet/>
      <dgm:spPr/>
      <dgm:t>
        <a:bodyPr/>
        <a:lstStyle/>
        <a:p>
          <a:endParaRPr lang="en-US"/>
        </a:p>
      </dgm:t>
    </dgm:pt>
    <dgm:pt modelId="{10E92B82-A2BF-403C-BF63-F9F8A7241D05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azenteno@ctio.noao.edu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972E5-6E09-44FF-91B3-64C3C14B2F27}" type="parTrans" cxnId="{AD38FB4B-2604-4868-9C6D-0E23ADC29158}">
      <dgm:prSet/>
      <dgm:spPr/>
      <dgm:t>
        <a:bodyPr/>
        <a:lstStyle/>
        <a:p>
          <a:endParaRPr lang="en-US"/>
        </a:p>
      </dgm:t>
    </dgm:pt>
    <dgm:pt modelId="{9161946F-6F47-425D-9132-F4C4E3BAA6CC}" type="sibTrans" cxnId="{AD38FB4B-2604-4868-9C6D-0E23ADC29158}">
      <dgm:prSet/>
      <dgm:spPr/>
      <dgm:t>
        <a:bodyPr/>
        <a:lstStyle/>
        <a:p>
          <a:endParaRPr lang="en-US"/>
        </a:p>
      </dgm:t>
    </dgm:pt>
    <dgm:pt modelId="{1B25D6DD-58CF-4ADB-B5CB-C5AE5377D579}">
      <dgm:prSet phldrT="[Text]" custT="1"/>
      <dgm:spPr>
        <a:gradFill rotWithShape="0">
          <a:gsLst>
            <a:gs pos="2000">
              <a:srgbClr val="5AD6F7"/>
            </a:gs>
            <a:gs pos="86000">
              <a:srgbClr val="ABF9FD"/>
            </a:gs>
          </a:gsLst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Frank Valdes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89C3F8-7933-4184-A21B-388ABB49B162}" type="parTrans" cxnId="{7B139DDF-EE35-420F-876E-1ACF89BCAB9A}">
      <dgm:prSet/>
      <dgm:spPr/>
      <dgm:t>
        <a:bodyPr/>
        <a:lstStyle/>
        <a:p>
          <a:endParaRPr lang="en-US"/>
        </a:p>
      </dgm:t>
    </dgm:pt>
    <dgm:pt modelId="{44EF9484-98FB-4770-9AA9-BA74C1EF3D7A}" type="sibTrans" cxnId="{7B139DDF-EE35-420F-876E-1ACF89BCAB9A}">
      <dgm:prSet/>
      <dgm:spPr/>
      <dgm:t>
        <a:bodyPr/>
        <a:lstStyle/>
        <a:p>
          <a:endParaRPr lang="en-US"/>
        </a:p>
      </dgm:t>
    </dgm:pt>
    <dgm:pt modelId="{A7CAFF19-9D47-4DF1-9827-4FB20CB1019A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pipelines@noao.edu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0ED7F-755E-42F9-9A30-4767A98C741A}" type="parTrans" cxnId="{531DB68F-2A0A-4B5E-B30E-9AABE2543DF3}">
      <dgm:prSet/>
      <dgm:spPr/>
      <dgm:t>
        <a:bodyPr/>
        <a:lstStyle/>
        <a:p>
          <a:endParaRPr lang="en-US"/>
        </a:p>
      </dgm:t>
    </dgm:pt>
    <dgm:pt modelId="{A3751154-3F19-48DF-9543-57E77110DB1F}" type="sibTrans" cxnId="{531DB68F-2A0A-4B5E-B30E-9AABE2543DF3}">
      <dgm:prSet/>
      <dgm:spPr/>
      <dgm:t>
        <a:bodyPr/>
        <a:lstStyle/>
        <a:p>
          <a:endParaRPr lang="en-US"/>
        </a:p>
      </dgm:t>
    </dgm:pt>
    <dgm:pt modelId="{767559BC-928F-4921-8FF4-1381470461A6}">
      <dgm:prSet phldrT="[Text]" custT="1"/>
      <dgm:spPr>
        <a:gradFill rotWithShape="0">
          <a:gsLst>
            <a:gs pos="0">
              <a:schemeClr val="accent4">
                <a:hueOff val="11142974"/>
                <a:satOff val="39624"/>
                <a:lumOff val="89608"/>
                <a:alphaOff val="0"/>
                <a:tint val="100000"/>
                <a:shade val="100000"/>
                <a:satMod val="130000"/>
              </a:schemeClr>
            </a:gs>
            <a:gs pos="22000">
              <a:srgbClr val="7030A0"/>
            </a:gs>
          </a:gsLst>
        </a:gradFill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gm:spPr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Klaus </a:t>
          </a:r>
          <a:r>
            <a:rPr lang="en-US" sz="1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Honscheid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FD1DEC-DEDE-4253-B502-A57717AA4AC6}" type="parTrans" cxnId="{D4F5E64E-CD4C-489A-A062-DA63C512F35E}">
      <dgm:prSet/>
      <dgm:spPr/>
      <dgm:t>
        <a:bodyPr/>
        <a:lstStyle/>
        <a:p>
          <a:endParaRPr lang="en-US"/>
        </a:p>
      </dgm:t>
    </dgm:pt>
    <dgm:pt modelId="{337B0D56-22F2-4B30-B161-1B5F8EBBBD14}" type="sibTrans" cxnId="{D4F5E64E-CD4C-489A-A062-DA63C512F35E}">
      <dgm:prSet/>
      <dgm:spPr/>
      <dgm:t>
        <a:bodyPr/>
        <a:lstStyle/>
        <a:p>
          <a:endParaRPr lang="en-US"/>
        </a:p>
      </dgm:t>
    </dgm:pt>
    <dgm:pt modelId="{C580E3EE-D6C3-4CEF-B38C-F1C3985FAEDE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kh@physics.osu.edu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C7E966-B069-4EC0-AAE8-A515B5E2D451}" type="parTrans" cxnId="{6EC4412B-5BC6-474A-A069-52EE1534105A}">
      <dgm:prSet/>
      <dgm:spPr/>
      <dgm:t>
        <a:bodyPr/>
        <a:lstStyle/>
        <a:p>
          <a:endParaRPr lang="en-US"/>
        </a:p>
      </dgm:t>
    </dgm:pt>
    <dgm:pt modelId="{A99F9268-0C9C-435E-A1A3-12E6029E97B6}" type="sibTrans" cxnId="{6EC4412B-5BC6-474A-A069-52EE1534105A}">
      <dgm:prSet/>
      <dgm:spPr/>
      <dgm:t>
        <a:bodyPr/>
        <a:lstStyle/>
        <a:p>
          <a:endParaRPr lang="en-US"/>
        </a:p>
      </dgm:t>
    </dgm:pt>
    <dgm:pt modelId="{8EC894C7-4DB1-48E3-96C2-F0998D3DCCAB}" type="pres">
      <dgm:prSet presAssocID="{504A4B0B-CBB5-4B4C-80D8-AAED340EC3B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B3AA99E-E5A5-4CDA-BE99-19DE8E4B04A3}" type="pres">
      <dgm:prSet presAssocID="{257BE5C1-4C18-4D9A-AC4A-8DD4885EE41E}" presName="composite" presStyleCnt="0"/>
      <dgm:spPr/>
    </dgm:pt>
    <dgm:pt modelId="{DC7C5F1A-6E5C-41A5-A529-9C4385D0E2DF}" type="pres">
      <dgm:prSet presAssocID="{257BE5C1-4C18-4D9A-AC4A-8DD4885EE41E}" presName="bentUpArrow1" presStyleLbl="alignImgPlace1" presStyleIdx="0" presStyleCnt="3" custLinFactNeighborX="1206"/>
      <dgm:spPr/>
    </dgm:pt>
    <dgm:pt modelId="{5E8BA363-5A61-479C-83BA-A19F8854BA06}" type="pres">
      <dgm:prSet presAssocID="{257BE5C1-4C18-4D9A-AC4A-8DD4885EE41E}" presName="ParentText" presStyleLbl="node1" presStyleIdx="0" presStyleCnt="4" custLinFactNeighborX="-823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AFAD54-1E84-4110-8277-BF9560C52FF0}" type="pres">
      <dgm:prSet presAssocID="{257BE5C1-4C18-4D9A-AC4A-8DD4885EE41E}" presName="ChildText" presStyleLbl="revTx" presStyleIdx="0" presStyleCnt="4" custScaleX="277271" custLinFactX="13064" custLinFactNeighborX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19054-66A8-48B4-AD90-010372896BBC}" type="pres">
      <dgm:prSet presAssocID="{6800B74E-1DA2-4921-B5AB-5B220EF8B9EC}" presName="sibTrans" presStyleCnt="0"/>
      <dgm:spPr/>
    </dgm:pt>
    <dgm:pt modelId="{6DDDD04A-746B-4424-B5F9-D97A4CB2069A}" type="pres">
      <dgm:prSet presAssocID="{29282953-FBDA-497E-B994-A28D11F8AA1D}" presName="composite" presStyleCnt="0"/>
      <dgm:spPr/>
    </dgm:pt>
    <dgm:pt modelId="{B7BCB15C-C0B5-4F12-9F2B-C98E96829CE7}" type="pres">
      <dgm:prSet presAssocID="{29282953-FBDA-497E-B994-A28D11F8AA1D}" presName="bentUpArrow1" presStyleLbl="alignImgPlace1" presStyleIdx="1" presStyleCnt="3" custLinFactNeighborX="-10251"/>
      <dgm:spPr/>
    </dgm:pt>
    <dgm:pt modelId="{D7B0DCE6-9FFC-42AD-8ABD-99E5BBC0D289}" type="pres">
      <dgm:prSet presAssocID="{29282953-FBDA-497E-B994-A28D11F8AA1D}" presName="ParentText" presStyleLbl="node1" presStyleIdx="1" presStyleCnt="4" custLinFactNeighborX="-1812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BBD02B-6BD8-45D9-9DD8-A56E00515761}" type="pres">
      <dgm:prSet presAssocID="{29282953-FBDA-497E-B994-A28D11F8AA1D}" presName="ChildText" presStyleLbl="revTx" presStyleIdx="1" presStyleCnt="4" custScaleX="285092" custLinFactNeighborX="955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97906B-7B37-417B-B062-C4614B0C5D25}" type="pres">
      <dgm:prSet presAssocID="{643E698A-26C2-4EF7-9AF4-8046B304741D}" presName="sibTrans" presStyleCnt="0"/>
      <dgm:spPr/>
    </dgm:pt>
    <dgm:pt modelId="{3E7DB9EE-3963-4352-B93A-409F3ADD32B4}" type="pres">
      <dgm:prSet presAssocID="{1B25D6DD-58CF-4ADB-B5CB-C5AE5377D579}" presName="composite" presStyleCnt="0"/>
      <dgm:spPr/>
    </dgm:pt>
    <dgm:pt modelId="{0112A62C-A50E-4959-A4EB-7CB929EB47CC}" type="pres">
      <dgm:prSet presAssocID="{1B25D6DD-58CF-4ADB-B5CB-C5AE5377D579}" presName="bentUpArrow1" presStyleLbl="alignImgPlace1" presStyleIdx="2" presStyleCnt="3" custLinFactNeighborX="-27883"/>
      <dgm:spPr/>
    </dgm:pt>
    <dgm:pt modelId="{3892B1F6-5206-4E1C-A27D-C21A90DBC996}" type="pres">
      <dgm:prSet presAssocID="{1B25D6DD-58CF-4ADB-B5CB-C5AE5377D579}" presName="ParentText" presStyleLbl="node1" presStyleIdx="2" presStyleCnt="4" custLinFactNeighborX="-2802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1C8373-2761-4531-8651-754983C0932D}" type="pres">
      <dgm:prSet presAssocID="{1B25D6DD-58CF-4ADB-B5CB-C5AE5377D579}" presName="ChildText" presStyleLbl="revTx" presStyleIdx="2" presStyleCnt="4" custScaleX="309871" custLinFactNeighborX="981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6FA37-1008-428D-B034-0BB379517BD3}" type="pres">
      <dgm:prSet presAssocID="{44EF9484-98FB-4770-9AA9-BA74C1EF3D7A}" presName="sibTrans" presStyleCnt="0"/>
      <dgm:spPr/>
    </dgm:pt>
    <dgm:pt modelId="{4803578B-87E6-46C2-A810-3D8B9D55FE18}" type="pres">
      <dgm:prSet presAssocID="{767559BC-928F-4921-8FF4-1381470461A6}" presName="composite" presStyleCnt="0"/>
      <dgm:spPr/>
    </dgm:pt>
    <dgm:pt modelId="{AEC2BA39-7D88-44FC-9B66-025B4D930AC2}" type="pres">
      <dgm:prSet presAssocID="{767559BC-928F-4921-8FF4-1381470461A6}" presName="ParentText" presStyleLbl="node1" presStyleIdx="3" presStyleCnt="4" custLinFactNeighborX="-3791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449DAF-80EB-4EFA-B06F-90A535DF627E}" type="pres">
      <dgm:prSet presAssocID="{767559BC-928F-4921-8FF4-1381470461A6}" presName="FinalChildText" presStyleLbl="revTx" presStyleIdx="3" presStyleCnt="4" custScaleX="260437" custLinFactNeighborX="446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97E1E6-249A-4C8B-B648-69D3AB64ED35}" srcId="{504A4B0B-CBB5-4B4C-80D8-AAED340EC3B1}" destId="{29282953-FBDA-497E-B994-A28D11F8AA1D}" srcOrd="1" destOrd="0" parTransId="{3F259EEA-C29D-4928-8D09-318B60A8511F}" sibTransId="{643E698A-26C2-4EF7-9AF4-8046B304741D}"/>
    <dgm:cxn modelId="{AD38FB4B-2604-4868-9C6D-0E23ADC29158}" srcId="{29282953-FBDA-497E-B994-A28D11F8AA1D}" destId="{10E92B82-A2BF-403C-BF63-F9F8A7241D05}" srcOrd="0" destOrd="0" parTransId="{089972E5-6E09-44FF-91B3-64C3C14B2F27}" sibTransId="{9161946F-6F47-425D-9132-F4C4E3BAA6CC}"/>
    <dgm:cxn modelId="{531DB68F-2A0A-4B5E-B30E-9AABE2543DF3}" srcId="{1B25D6DD-58CF-4ADB-B5CB-C5AE5377D579}" destId="{A7CAFF19-9D47-4DF1-9827-4FB20CB1019A}" srcOrd="0" destOrd="0" parTransId="{1EC0ED7F-755E-42F9-9A30-4767A98C741A}" sibTransId="{A3751154-3F19-48DF-9543-57E77110DB1F}"/>
    <dgm:cxn modelId="{F660F91A-4A55-43F6-9921-60E4CCFBB34C}" type="presOf" srcId="{A7CAFF19-9D47-4DF1-9827-4FB20CB1019A}" destId="{6D1C8373-2761-4531-8651-754983C0932D}" srcOrd="0" destOrd="0" presId="urn:microsoft.com/office/officeart/2005/8/layout/StepDownProcess"/>
    <dgm:cxn modelId="{5EA69DF4-5E88-495B-8237-04460C9AF127}" type="presOf" srcId="{29282953-FBDA-497E-B994-A28D11F8AA1D}" destId="{D7B0DCE6-9FFC-42AD-8ABD-99E5BBC0D289}" srcOrd="0" destOrd="0" presId="urn:microsoft.com/office/officeart/2005/8/layout/StepDownProcess"/>
    <dgm:cxn modelId="{D4F5E64E-CD4C-489A-A062-DA63C512F35E}" srcId="{504A4B0B-CBB5-4B4C-80D8-AAED340EC3B1}" destId="{767559BC-928F-4921-8FF4-1381470461A6}" srcOrd="3" destOrd="0" parTransId="{6CFD1DEC-DEDE-4253-B502-A57717AA4AC6}" sibTransId="{337B0D56-22F2-4B30-B161-1B5F8EBBBD14}"/>
    <dgm:cxn modelId="{F220283E-7231-401D-9DF7-978C87D69B0A}" type="presOf" srcId="{AB9EB219-22B7-4AD8-925A-6CA7D88F496C}" destId="{69AFAD54-1E84-4110-8277-BF9560C52FF0}" srcOrd="0" destOrd="0" presId="urn:microsoft.com/office/officeart/2005/8/layout/StepDownProcess"/>
    <dgm:cxn modelId="{F1E7D4A4-60E3-48B6-AFD3-1BFEA570AF6B}" type="presOf" srcId="{1B25D6DD-58CF-4ADB-B5CB-C5AE5377D579}" destId="{3892B1F6-5206-4E1C-A27D-C21A90DBC996}" srcOrd="0" destOrd="0" presId="urn:microsoft.com/office/officeart/2005/8/layout/StepDownProcess"/>
    <dgm:cxn modelId="{5DB37E87-831D-4139-ACEC-4362A9EAD103}" type="presOf" srcId="{10E92B82-A2BF-403C-BF63-F9F8A7241D05}" destId="{4FBBD02B-6BD8-45D9-9DD8-A56E00515761}" srcOrd="0" destOrd="0" presId="urn:microsoft.com/office/officeart/2005/8/layout/StepDownProcess"/>
    <dgm:cxn modelId="{9731ACDF-FAFB-41EE-85D1-2CCB4A3C7181}" type="presOf" srcId="{257BE5C1-4C18-4D9A-AC4A-8DD4885EE41E}" destId="{5E8BA363-5A61-479C-83BA-A19F8854BA06}" srcOrd="0" destOrd="0" presId="urn:microsoft.com/office/officeart/2005/8/layout/StepDownProcess"/>
    <dgm:cxn modelId="{B1A170D0-1A13-4509-84F4-FA35917F3C1D}" type="presOf" srcId="{504A4B0B-CBB5-4B4C-80D8-AAED340EC3B1}" destId="{8EC894C7-4DB1-48E3-96C2-F0998D3DCCAB}" srcOrd="0" destOrd="0" presId="urn:microsoft.com/office/officeart/2005/8/layout/StepDownProcess"/>
    <dgm:cxn modelId="{E0127735-2297-41CB-B292-A249652C49B8}" type="presOf" srcId="{C580E3EE-D6C3-4CEF-B38C-F1C3985FAEDE}" destId="{BE449DAF-80EB-4EFA-B06F-90A535DF627E}" srcOrd="0" destOrd="0" presId="urn:microsoft.com/office/officeart/2005/8/layout/StepDownProcess"/>
    <dgm:cxn modelId="{6EC4412B-5BC6-474A-A069-52EE1534105A}" srcId="{767559BC-928F-4921-8FF4-1381470461A6}" destId="{C580E3EE-D6C3-4CEF-B38C-F1C3985FAEDE}" srcOrd="0" destOrd="0" parTransId="{A0C7E966-B069-4EC0-AAE8-A515B5E2D451}" sibTransId="{A99F9268-0C9C-435E-A1A3-12E6029E97B6}"/>
    <dgm:cxn modelId="{7B139DDF-EE35-420F-876E-1ACF89BCAB9A}" srcId="{504A4B0B-CBB5-4B4C-80D8-AAED340EC3B1}" destId="{1B25D6DD-58CF-4ADB-B5CB-C5AE5377D579}" srcOrd="2" destOrd="0" parTransId="{9889C3F8-7933-4184-A21B-388ABB49B162}" sibTransId="{44EF9484-98FB-4770-9AA9-BA74C1EF3D7A}"/>
    <dgm:cxn modelId="{C0994644-1C78-47F5-8880-AFAC16B0BF3D}" type="presOf" srcId="{767559BC-928F-4921-8FF4-1381470461A6}" destId="{AEC2BA39-7D88-44FC-9B66-025B4D930AC2}" srcOrd="0" destOrd="0" presId="urn:microsoft.com/office/officeart/2005/8/layout/StepDownProcess"/>
    <dgm:cxn modelId="{BF473C9A-E640-4CC9-AC73-0761860A741B}" srcId="{257BE5C1-4C18-4D9A-AC4A-8DD4885EE41E}" destId="{AB9EB219-22B7-4AD8-925A-6CA7D88F496C}" srcOrd="0" destOrd="0" parTransId="{62036DFA-7C70-4465-945C-81DD75B5C92A}" sibTransId="{172FFCF2-8040-4B3A-9012-C74490B0613C}"/>
    <dgm:cxn modelId="{E3849A81-711B-4702-9AA3-4DC05344AC40}" srcId="{504A4B0B-CBB5-4B4C-80D8-AAED340EC3B1}" destId="{257BE5C1-4C18-4D9A-AC4A-8DD4885EE41E}" srcOrd="0" destOrd="0" parTransId="{788A37AE-5A5F-4804-9600-952B5171D3E3}" sibTransId="{6800B74E-1DA2-4921-B5AB-5B220EF8B9EC}"/>
    <dgm:cxn modelId="{02D62611-638E-4046-8A67-5D9298704EC3}" type="presParOf" srcId="{8EC894C7-4DB1-48E3-96C2-F0998D3DCCAB}" destId="{8B3AA99E-E5A5-4CDA-BE99-19DE8E4B04A3}" srcOrd="0" destOrd="0" presId="urn:microsoft.com/office/officeart/2005/8/layout/StepDownProcess"/>
    <dgm:cxn modelId="{AD21002C-DA0E-4AB4-826A-DA663DE7FABE}" type="presParOf" srcId="{8B3AA99E-E5A5-4CDA-BE99-19DE8E4B04A3}" destId="{DC7C5F1A-6E5C-41A5-A529-9C4385D0E2DF}" srcOrd="0" destOrd="0" presId="urn:microsoft.com/office/officeart/2005/8/layout/StepDownProcess"/>
    <dgm:cxn modelId="{2D09D1EB-65DA-4AF0-914D-4B48762858A5}" type="presParOf" srcId="{8B3AA99E-E5A5-4CDA-BE99-19DE8E4B04A3}" destId="{5E8BA363-5A61-479C-83BA-A19F8854BA06}" srcOrd="1" destOrd="0" presId="urn:microsoft.com/office/officeart/2005/8/layout/StepDownProcess"/>
    <dgm:cxn modelId="{CCD5E0C9-9822-414B-962D-207BBD94EA7B}" type="presParOf" srcId="{8B3AA99E-E5A5-4CDA-BE99-19DE8E4B04A3}" destId="{69AFAD54-1E84-4110-8277-BF9560C52FF0}" srcOrd="2" destOrd="0" presId="urn:microsoft.com/office/officeart/2005/8/layout/StepDownProcess"/>
    <dgm:cxn modelId="{ED98B1AD-74CA-4730-8238-C2FFC8742128}" type="presParOf" srcId="{8EC894C7-4DB1-48E3-96C2-F0998D3DCCAB}" destId="{70E19054-66A8-48B4-AD90-010372896BBC}" srcOrd="1" destOrd="0" presId="urn:microsoft.com/office/officeart/2005/8/layout/StepDownProcess"/>
    <dgm:cxn modelId="{2EBBD856-DD3E-41EB-8E24-700EB86CB3FA}" type="presParOf" srcId="{8EC894C7-4DB1-48E3-96C2-F0998D3DCCAB}" destId="{6DDDD04A-746B-4424-B5F9-D97A4CB2069A}" srcOrd="2" destOrd="0" presId="urn:microsoft.com/office/officeart/2005/8/layout/StepDownProcess"/>
    <dgm:cxn modelId="{3EBBFF87-4FFF-415A-97C6-FA62CD366978}" type="presParOf" srcId="{6DDDD04A-746B-4424-B5F9-D97A4CB2069A}" destId="{B7BCB15C-C0B5-4F12-9F2B-C98E96829CE7}" srcOrd="0" destOrd="0" presId="urn:microsoft.com/office/officeart/2005/8/layout/StepDownProcess"/>
    <dgm:cxn modelId="{A0567D61-75E5-4D3B-BD77-FF7B17BBCBF8}" type="presParOf" srcId="{6DDDD04A-746B-4424-B5F9-D97A4CB2069A}" destId="{D7B0DCE6-9FFC-42AD-8ABD-99E5BBC0D289}" srcOrd="1" destOrd="0" presId="urn:microsoft.com/office/officeart/2005/8/layout/StepDownProcess"/>
    <dgm:cxn modelId="{B1601D2F-E633-4D49-AA15-1E20994273EA}" type="presParOf" srcId="{6DDDD04A-746B-4424-B5F9-D97A4CB2069A}" destId="{4FBBD02B-6BD8-45D9-9DD8-A56E00515761}" srcOrd="2" destOrd="0" presId="urn:microsoft.com/office/officeart/2005/8/layout/StepDownProcess"/>
    <dgm:cxn modelId="{0D49F9CE-E68E-40E7-9DA0-F6C5F1DDF028}" type="presParOf" srcId="{8EC894C7-4DB1-48E3-96C2-F0998D3DCCAB}" destId="{AC97906B-7B37-417B-B062-C4614B0C5D25}" srcOrd="3" destOrd="0" presId="urn:microsoft.com/office/officeart/2005/8/layout/StepDownProcess"/>
    <dgm:cxn modelId="{8FE1B08F-E617-474F-A6C7-CCAFE40D0902}" type="presParOf" srcId="{8EC894C7-4DB1-48E3-96C2-F0998D3DCCAB}" destId="{3E7DB9EE-3963-4352-B93A-409F3ADD32B4}" srcOrd="4" destOrd="0" presId="urn:microsoft.com/office/officeart/2005/8/layout/StepDownProcess"/>
    <dgm:cxn modelId="{9B8FC597-A2DA-4A01-ACBD-D7EB4ED7A44E}" type="presParOf" srcId="{3E7DB9EE-3963-4352-B93A-409F3ADD32B4}" destId="{0112A62C-A50E-4959-A4EB-7CB929EB47CC}" srcOrd="0" destOrd="0" presId="urn:microsoft.com/office/officeart/2005/8/layout/StepDownProcess"/>
    <dgm:cxn modelId="{85826342-776F-418B-B22D-1838D61F9661}" type="presParOf" srcId="{3E7DB9EE-3963-4352-B93A-409F3ADD32B4}" destId="{3892B1F6-5206-4E1C-A27D-C21A90DBC996}" srcOrd="1" destOrd="0" presId="urn:microsoft.com/office/officeart/2005/8/layout/StepDownProcess"/>
    <dgm:cxn modelId="{79AB1C4E-B487-4E7B-BFC1-6EFF3BD994F0}" type="presParOf" srcId="{3E7DB9EE-3963-4352-B93A-409F3ADD32B4}" destId="{6D1C8373-2761-4531-8651-754983C0932D}" srcOrd="2" destOrd="0" presId="urn:microsoft.com/office/officeart/2005/8/layout/StepDownProcess"/>
    <dgm:cxn modelId="{734F83F4-8481-4512-8F16-272EA8A5C36C}" type="presParOf" srcId="{8EC894C7-4DB1-48E3-96C2-F0998D3DCCAB}" destId="{8BE6FA37-1008-428D-B034-0BB379517BD3}" srcOrd="5" destOrd="0" presId="urn:microsoft.com/office/officeart/2005/8/layout/StepDownProcess"/>
    <dgm:cxn modelId="{720954C3-298A-47F9-B393-3ACD9F3C20A3}" type="presParOf" srcId="{8EC894C7-4DB1-48E3-96C2-F0998D3DCCAB}" destId="{4803578B-87E6-46C2-A810-3D8B9D55FE18}" srcOrd="6" destOrd="0" presId="urn:microsoft.com/office/officeart/2005/8/layout/StepDownProcess"/>
    <dgm:cxn modelId="{1BA7C143-FD9C-4F44-AC3B-CCBD49D4145C}" type="presParOf" srcId="{4803578B-87E6-46C2-A810-3D8B9D55FE18}" destId="{AEC2BA39-7D88-44FC-9B66-025B4D930AC2}" srcOrd="0" destOrd="0" presId="urn:microsoft.com/office/officeart/2005/8/layout/StepDownProcess"/>
    <dgm:cxn modelId="{CC7D7070-F14D-4162-9755-1FCC1E3C76E1}" type="presParOf" srcId="{4803578B-87E6-46C2-A810-3D8B9D55FE18}" destId="{BE449DAF-80EB-4EFA-B06F-90A535DF627E}" srcOrd="1" destOrd="0" presId="urn:microsoft.com/office/officeart/2005/8/layout/StepDownProcess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DBF59E-848D-4746-B331-EC7E92E36EA9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EA91ED-CDDD-492E-BCAE-0D591F1E810D}">
      <dgm:prSet phldrT="[Text]"/>
      <dgm:spPr/>
      <dgm:t>
        <a:bodyPr/>
        <a:lstStyle/>
        <a:p>
          <a:r>
            <a:rPr lang="en-US" dirty="0" smtClean="0"/>
            <a:t>Setup</a:t>
          </a:r>
          <a:endParaRPr lang="en-US" dirty="0"/>
        </a:p>
      </dgm:t>
    </dgm:pt>
    <dgm:pt modelId="{E46B1338-7615-4775-B184-5510F3C0165A}" type="parTrans" cxnId="{846CEC3D-2109-40BF-94AD-02C0985DD524}">
      <dgm:prSet/>
      <dgm:spPr/>
      <dgm:t>
        <a:bodyPr/>
        <a:lstStyle/>
        <a:p>
          <a:endParaRPr lang="en-US"/>
        </a:p>
      </dgm:t>
    </dgm:pt>
    <dgm:pt modelId="{99F55D85-C84E-436F-8DF3-B6C8C33DB091}" type="sibTrans" cxnId="{846CEC3D-2109-40BF-94AD-02C0985DD524}">
      <dgm:prSet/>
      <dgm:spPr/>
      <dgm:t>
        <a:bodyPr/>
        <a:lstStyle/>
        <a:p>
          <a:endParaRPr lang="en-US"/>
        </a:p>
      </dgm:t>
    </dgm:pt>
    <dgm:pt modelId="{4650FBFC-2CD1-49A0-BE22-626660889A98}">
      <dgm:prSet phldrT="[Text]"/>
      <dgm:spPr/>
      <dgm:t>
        <a:bodyPr/>
        <a:lstStyle/>
        <a:p>
          <a:r>
            <a:rPr lang="en-US" dirty="0" smtClean="0"/>
            <a:t>SISPI</a:t>
          </a:r>
          <a:endParaRPr lang="en-US" dirty="0"/>
        </a:p>
      </dgm:t>
    </dgm:pt>
    <dgm:pt modelId="{093E5D30-C0F6-44BA-9DF0-C39D1BC018C3}" type="parTrans" cxnId="{19FF2201-F692-44B0-B9EA-D42212A6F9E8}">
      <dgm:prSet/>
      <dgm:spPr/>
      <dgm:t>
        <a:bodyPr/>
        <a:lstStyle/>
        <a:p>
          <a:endParaRPr lang="en-US"/>
        </a:p>
      </dgm:t>
    </dgm:pt>
    <dgm:pt modelId="{D1054007-50B2-4155-93F4-A053208C58C8}" type="sibTrans" cxnId="{19FF2201-F692-44B0-B9EA-D42212A6F9E8}">
      <dgm:prSet/>
      <dgm:spPr/>
      <dgm:t>
        <a:bodyPr/>
        <a:lstStyle/>
        <a:p>
          <a:endParaRPr lang="en-US"/>
        </a:p>
      </dgm:t>
    </dgm:pt>
    <dgm:pt modelId="{DA90C169-DB7F-4D75-A7B1-0F3A68816A84}">
      <dgm:prSet phldrT="[Text]"/>
      <dgm:spPr/>
      <dgm:t>
        <a:bodyPr/>
        <a:lstStyle/>
        <a:p>
          <a:r>
            <a:rPr lang="en-US" dirty="0" smtClean="0"/>
            <a:t>Calibrations</a:t>
          </a:r>
          <a:endParaRPr lang="en-US" dirty="0"/>
        </a:p>
      </dgm:t>
    </dgm:pt>
    <dgm:pt modelId="{535D9179-3377-44B5-986E-4DAE95D379E7}" type="parTrans" cxnId="{5CFD739A-19EF-4D27-A229-D1E81AE3FC18}">
      <dgm:prSet/>
      <dgm:spPr/>
      <dgm:t>
        <a:bodyPr/>
        <a:lstStyle/>
        <a:p>
          <a:endParaRPr lang="en-US"/>
        </a:p>
      </dgm:t>
    </dgm:pt>
    <dgm:pt modelId="{5B1E0118-DC50-4E85-A55D-1A8BA99E5204}" type="sibTrans" cxnId="{5CFD739A-19EF-4D27-A229-D1E81AE3FC18}">
      <dgm:prSet/>
      <dgm:spPr/>
      <dgm:t>
        <a:bodyPr/>
        <a:lstStyle/>
        <a:p>
          <a:endParaRPr lang="en-US"/>
        </a:p>
      </dgm:t>
    </dgm:pt>
    <dgm:pt modelId="{6C4B866C-8D8C-400E-B1CC-00FFC434F39E}">
      <dgm:prSet phldrT="[Text]"/>
      <dgm:spPr/>
      <dgm:t>
        <a:bodyPr/>
        <a:lstStyle/>
        <a:p>
          <a:r>
            <a:rPr lang="en-US" dirty="0" smtClean="0"/>
            <a:t>Observe</a:t>
          </a:r>
          <a:endParaRPr lang="en-US" dirty="0"/>
        </a:p>
      </dgm:t>
    </dgm:pt>
    <dgm:pt modelId="{A10868E9-E2C1-43BD-8D56-BBBDE9826970}" type="parTrans" cxnId="{989EE5A8-FFFB-46EC-B6BF-2B05CDD85F04}">
      <dgm:prSet/>
      <dgm:spPr/>
      <dgm:t>
        <a:bodyPr/>
        <a:lstStyle/>
        <a:p>
          <a:endParaRPr lang="en-US"/>
        </a:p>
      </dgm:t>
    </dgm:pt>
    <dgm:pt modelId="{0B0C3B95-04B9-4955-A7ED-2BD8356C3918}" type="sibTrans" cxnId="{989EE5A8-FFFB-46EC-B6BF-2B05CDD85F04}">
      <dgm:prSet/>
      <dgm:spPr/>
      <dgm:t>
        <a:bodyPr/>
        <a:lstStyle/>
        <a:p>
          <a:endParaRPr lang="en-US"/>
        </a:p>
      </dgm:t>
    </dgm:pt>
    <dgm:pt modelId="{EEA5E887-B749-4B12-AC75-CC53BDA63C7C}">
      <dgm:prSet phldrT="[Text]"/>
      <dgm:spPr/>
      <dgm:t>
        <a:bodyPr/>
        <a:lstStyle/>
        <a:p>
          <a:r>
            <a:rPr lang="en-US" dirty="0" smtClean="0"/>
            <a:t>Pointing</a:t>
          </a:r>
          <a:endParaRPr lang="en-US" dirty="0"/>
        </a:p>
      </dgm:t>
    </dgm:pt>
    <dgm:pt modelId="{5D386549-841D-497F-9572-91E2011C1A80}" type="parTrans" cxnId="{F7416E72-32BE-4DAD-B4D1-5AEA82BF2EBB}">
      <dgm:prSet/>
      <dgm:spPr/>
      <dgm:t>
        <a:bodyPr/>
        <a:lstStyle/>
        <a:p>
          <a:endParaRPr lang="en-US"/>
        </a:p>
      </dgm:t>
    </dgm:pt>
    <dgm:pt modelId="{12D4A186-B483-4957-A03B-72A7D442CA21}" type="sibTrans" cxnId="{F7416E72-32BE-4DAD-B4D1-5AEA82BF2EBB}">
      <dgm:prSet/>
      <dgm:spPr/>
      <dgm:t>
        <a:bodyPr/>
        <a:lstStyle/>
        <a:p>
          <a:endParaRPr lang="en-US"/>
        </a:p>
      </dgm:t>
    </dgm:pt>
    <dgm:pt modelId="{CAF166A2-0361-4BDC-81DE-F9D194C8C343}">
      <dgm:prSet phldrT="[Text]"/>
      <dgm:spPr/>
      <dgm:t>
        <a:bodyPr/>
        <a:lstStyle/>
        <a:p>
          <a:r>
            <a:rPr lang="en-US" dirty="0" smtClean="0"/>
            <a:t>Standard Stars</a:t>
          </a:r>
          <a:endParaRPr lang="en-US" dirty="0"/>
        </a:p>
      </dgm:t>
    </dgm:pt>
    <dgm:pt modelId="{4E8D9CDB-6186-4CAF-BCF3-D225FC8BD2EB}" type="parTrans" cxnId="{974393BE-22A5-451F-81B4-9BB7EE1C182A}">
      <dgm:prSet/>
      <dgm:spPr/>
      <dgm:t>
        <a:bodyPr/>
        <a:lstStyle/>
        <a:p>
          <a:endParaRPr lang="en-US"/>
        </a:p>
      </dgm:t>
    </dgm:pt>
    <dgm:pt modelId="{CA25C75A-5029-4BAF-8B5A-ABE44F53F910}" type="sibTrans" cxnId="{974393BE-22A5-451F-81B4-9BB7EE1C182A}">
      <dgm:prSet/>
      <dgm:spPr/>
      <dgm:t>
        <a:bodyPr/>
        <a:lstStyle/>
        <a:p>
          <a:endParaRPr lang="en-US"/>
        </a:p>
      </dgm:t>
    </dgm:pt>
    <dgm:pt modelId="{DA997119-CFC1-49A8-A823-337D7878760F}">
      <dgm:prSet phldrT="[Text]"/>
      <dgm:spPr/>
      <dgm:t>
        <a:bodyPr/>
        <a:lstStyle/>
        <a:p>
          <a:r>
            <a:rPr lang="en-US" dirty="0" smtClean="0"/>
            <a:t>Monitor</a:t>
          </a:r>
          <a:endParaRPr lang="en-US" dirty="0"/>
        </a:p>
      </dgm:t>
    </dgm:pt>
    <dgm:pt modelId="{EE8689FC-77A8-421A-82CF-8B78A27384DF}" type="parTrans" cxnId="{73C151E3-3AC8-40D9-9299-70ADB6E82EA1}">
      <dgm:prSet/>
      <dgm:spPr/>
      <dgm:t>
        <a:bodyPr/>
        <a:lstStyle/>
        <a:p>
          <a:endParaRPr lang="en-US"/>
        </a:p>
      </dgm:t>
    </dgm:pt>
    <dgm:pt modelId="{872CDF08-CE4A-4B75-9206-AC78CF805369}" type="sibTrans" cxnId="{73C151E3-3AC8-40D9-9299-70ADB6E82EA1}">
      <dgm:prSet/>
      <dgm:spPr/>
      <dgm:t>
        <a:bodyPr/>
        <a:lstStyle/>
        <a:p>
          <a:endParaRPr lang="en-US"/>
        </a:p>
      </dgm:t>
    </dgm:pt>
    <dgm:pt modelId="{49094FD8-C8E1-4037-99F3-08394B9246C6}">
      <dgm:prSet phldrT="[Text]"/>
      <dgm:spPr/>
      <dgm:t>
        <a:bodyPr/>
        <a:lstStyle/>
        <a:p>
          <a:r>
            <a:rPr lang="en-US" dirty="0" smtClean="0"/>
            <a:t>RASICAM</a:t>
          </a:r>
          <a:endParaRPr lang="en-US" dirty="0"/>
        </a:p>
      </dgm:t>
    </dgm:pt>
    <dgm:pt modelId="{31B22AB6-8087-44A3-B153-BA8733BE832C}" type="parTrans" cxnId="{B5810F36-F8D1-4ADC-8B0E-8A1FB6B525FC}">
      <dgm:prSet/>
      <dgm:spPr/>
      <dgm:t>
        <a:bodyPr/>
        <a:lstStyle/>
        <a:p>
          <a:endParaRPr lang="en-US"/>
        </a:p>
      </dgm:t>
    </dgm:pt>
    <dgm:pt modelId="{AA8F3E21-3F57-4EF4-B7E0-A19DA357FA21}" type="sibTrans" cxnId="{B5810F36-F8D1-4ADC-8B0E-8A1FB6B525FC}">
      <dgm:prSet/>
      <dgm:spPr/>
      <dgm:t>
        <a:bodyPr/>
        <a:lstStyle/>
        <a:p>
          <a:endParaRPr lang="en-US"/>
        </a:p>
      </dgm:t>
    </dgm:pt>
    <dgm:pt modelId="{18B725A5-7E62-4525-B4BE-BDFE6EE88FBA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B4672960-91F9-45A9-A1E4-35741C1A166F}" type="parTrans" cxnId="{A075960D-B787-4D88-A146-7AB90168E247}">
      <dgm:prSet/>
      <dgm:spPr/>
      <dgm:t>
        <a:bodyPr/>
        <a:lstStyle/>
        <a:p>
          <a:endParaRPr lang="en-US"/>
        </a:p>
      </dgm:t>
    </dgm:pt>
    <dgm:pt modelId="{7F5209E4-DFBC-4A62-8442-393D075A40CB}" type="sibTrans" cxnId="{A075960D-B787-4D88-A146-7AB90168E247}">
      <dgm:prSet/>
      <dgm:spPr/>
      <dgm:t>
        <a:bodyPr/>
        <a:lstStyle/>
        <a:p>
          <a:endParaRPr lang="en-US"/>
        </a:p>
      </dgm:t>
    </dgm:pt>
    <dgm:pt modelId="{D4DB0E10-4302-4552-B831-ED33F27D2C27}">
      <dgm:prSet phldrT="[Text]"/>
      <dgm:spPr/>
      <dgm:t>
        <a:bodyPr/>
        <a:lstStyle/>
        <a:p>
          <a:r>
            <a:rPr lang="en-US" dirty="0" smtClean="0"/>
            <a:t>Manual Observe</a:t>
          </a:r>
          <a:endParaRPr lang="en-US" dirty="0"/>
        </a:p>
      </dgm:t>
    </dgm:pt>
    <dgm:pt modelId="{69328F3A-818A-4025-B34A-029033D70CB7}" type="parTrans" cxnId="{20CB9CBE-ACF9-4209-8245-5F317390214C}">
      <dgm:prSet/>
      <dgm:spPr/>
      <dgm:t>
        <a:bodyPr/>
        <a:lstStyle/>
        <a:p>
          <a:endParaRPr lang="en-US"/>
        </a:p>
      </dgm:t>
    </dgm:pt>
    <dgm:pt modelId="{6372BF05-E954-4252-A30C-A3FE4AFDF106}" type="sibTrans" cxnId="{20CB9CBE-ACF9-4209-8245-5F317390214C}">
      <dgm:prSet/>
      <dgm:spPr/>
      <dgm:t>
        <a:bodyPr/>
        <a:lstStyle/>
        <a:p>
          <a:endParaRPr lang="en-US"/>
        </a:p>
      </dgm:t>
    </dgm:pt>
    <dgm:pt modelId="{365B0CA2-4A96-4EDF-B34F-572275B3E53C}">
      <dgm:prSet phldrT="[Text]"/>
      <dgm:spPr/>
      <dgm:t>
        <a:bodyPr/>
        <a:lstStyle/>
        <a:p>
          <a:r>
            <a:rPr lang="en-US" dirty="0" smtClean="0"/>
            <a:t>Scripting</a:t>
          </a:r>
          <a:endParaRPr lang="en-US" dirty="0"/>
        </a:p>
      </dgm:t>
    </dgm:pt>
    <dgm:pt modelId="{2A78B437-FCAE-46FA-839B-B0F566E195A2}" type="parTrans" cxnId="{AC3B0B0F-1C8A-4D9A-8848-FFF19CCBC422}">
      <dgm:prSet/>
      <dgm:spPr/>
      <dgm:t>
        <a:bodyPr/>
        <a:lstStyle/>
        <a:p>
          <a:endParaRPr lang="en-US"/>
        </a:p>
      </dgm:t>
    </dgm:pt>
    <dgm:pt modelId="{59B0518F-400C-4D11-900D-DCDD56F84BF3}" type="sibTrans" cxnId="{AC3B0B0F-1C8A-4D9A-8848-FFF19CCBC422}">
      <dgm:prSet/>
      <dgm:spPr/>
      <dgm:t>
        <a:bodyPr/>
        <a:lstStyle/>
        <a:p>
          <a:endParaRPr lang="en-US"/>
        </a:p>
      </dgm:t>
    </dgm:pt>
    <dgm:pt modelId="{578C9267-FAF1-46B4-BD8B-5E2300B41116}">
      <dgm:prSet phldrT="[Text]"/>
      <dgm:spPr/>
      <dgm:t>
        <a:bodyPr/>
        <a:lstStyle/>
        <a:p>
          <a:r>
            <a:rPr lang="en-US" dirty="0" smtClean="0"/>
            <a:t>Telemetry</a:t>
          </a:r>
          <a:endParaRPr lang="en-US" dirty="0"/>
        </a:p>
      </dgm:t>
    </dgm:pt>
    <dgm:pt modelId="{2FD58D7F-3041-4C1F-8280-FE52322D985C}" type="parTrans" cxnId="{24CAA75E-2262-4EFE-A63E-533E92D380B9}">
      <dgm:prSet/>
      <dgm:spPr/>
      <dgm:t>
        <a:bodyPr/>
        <a:lstStyle/>
        <a:p>
          <a:endParaRPr lang="en-US"/>
        </a:p>
      </dgm:t>
    </dgm:pt>
    <dgm:pt modelId="{5C55B5A5-FF3E-45D3-986A-05D02E43F7B0}" type="sibTrans" cxnId="{24CAA75E-2262-4EFE-A63E-533E92D380B9}">
      <dgm:prSet/>
      <dgm:spPr/>
      <dgm:t>
        <a:bodyPr/>
        <a:lstStyle/>
        <a:p>
          <a:endParaRPr lang="en-US"/>
        </a:p>
      </dgm:t>
    </dgm:pt>
    <dgm:pt modelId="{6EC0A8EF-DBC2-4578-93EA-719C84D7EFB8}">
      <dgm:prSet phldrT="[Text]"/>
      <dgm:spPr/>
      <dgm:t>
        <a:bodyPr/>
        <a:lstStyle/>
        <a:p>
          <a:r>
            <a:rPr lang="en-US" dirty="0" smtClean="0"/>
            <a:t>Quick Reduce</a:t>
          </a:r>
          <a:endParaRPr lang="en-US" dirty="0"/>
        </a:p>
      </dgm:t>
    </dgm:pt>
    <dgm:pt modelId="{46E17848-B870-4121-BB16-7FFA5FA779DD}" type="parTrans" cxnId="{54292EDC-289E-4600-BB21-0E1669DC9791}">
      <dgm:prSet/>
      <dgm:spPr/>
      <dgm:t>
        <a:bodyPr/>
        <a:lstStyle/>
        <a:p>
          <a:endParaRPr lang="en-US"/>
        </a:p>
      </dgm:t>
    </dgm:pt>
    <dgm:pt modelId="{2D2456A1-BBB6-48CC-B7A9-E2A8290AE60C}" type="sibTrans" cxnId="{54292EDC-289E-4600-BB21-0E1669DC9791}">
      <dgm:prSet/>
      <dgm:spPr/>
      <dgm:t>
        <a:bodyPr/>
        <a:lstStyle/>
        <a:p>
          <a:endParaRPr lang="en-US"/>
        </a:p>
      </dgm:t>
    </dgm:pt>
    <dgm:pt modelId="{82B46527-221C-4EE7-B5EF-3105176A9F69}">
      <dgm:prSet phldrT="[Text]"/>
      <dgm:spPr/>
      <dgm:t>
        <a:bodyPr/>
        <a:lstStyle/>
        <a:p>
          <a:r>
            <a:rPr lang="en-US" dirty="0" err="1" smtClean="0"/>
            <a:t>Kentools</a:t>
          </a:r>
          <a:endParaRPr lang="en-US" dirty="0"/>
        </a:p>
      </dgm:t>
    </dgm:pt>
    <dgm:pt modelId="{EB8B5365-B343-48E2-BA51-237F595021E5}" type="parTrans" cxnId="{81B86FA9-C7D5-4728-978D-EDCEC89023C1}">
      <dgm:prSet/>
      <dgm:spPr/>
      <dgm:t>
        <a:bodyPr/>
        <a:lstStyle/>
        <a:p>
          <a:endParaRPr lang="en-US"/>
        </a:p>
      </dgm:t>
    </dgm:pt>
    <dgm:pt modelId="{3362F080-6CAE-4B8E-BC11-8321AC6E8756}" type="sibTrans" cxnId="{81B86FA9-C7D5-4728-978D-EDCEC89023C1}">
      <dgm:prSet/>
      <dgm:spPr/>
      <dgm:t>
        <a:bodyPr/>
        <a:lstStyle/>
        <a:p>
          <a:endParaRPr lang="en-US"/>
        </a:p>
      </dgm:t>
    </dgm:pt>
    <dgm:pt modelId="{466F2B91-322D-43F6-B8F3-F5718B2BFAA6}">
      <dgm:prSet phldrT="[Text]"/>
      <dgm:spPr/>
      <dgm:t>
        <a:bodyPr/>
        <a:lstStyle/>
        <a:p>
          <a:r>
            <a:rPr lang="en-US" dirty="0" smtClean="0"/>
            <a:t>Problems</a:t>
          </a:r>
          <a:endParaRPr lang="en-US" dirty="0"/>
        </a:p>
      </dgm:t>
    </dgm:pt>
    <dgm:pt modelId="{50396480-5FCB-406C-AD8A-22CC0FADF9F9}" type="parTrans" cxnId="{46D3AC93-6291-4D96-AC20-08B3E303AF10}">
      <dgm:prSet/>
      <dgm:spPr/>
      <dgm:t>
        <a:bodyPr/>
        <a:lstStyle/>
        <a:p>
          <a:endParaRPr lang="en-US"/>
        </a:p>
      </dgm:t>
    </dgm:pt>
    <dgm:pt modelId="{C5EEFBED-CCE8-4AAA-9C5C-87071BA811A1}" type="sibTrans" cxnId="{46D3AC93-6291-4D96-AC20-08B3E303AF10}">
      <dgm:prSet/>
      <dgm:spPr/>
      <dgm:t>
        <a:bodyPr/>
        <a:lstStyle/>
        <a:p>
          <a:endParaRPr lang="en-US"/>
        </a:p>
      </dgm:t>
    </dgm:pt>
    <dgm:pt modelId="{EE47E1A4-0C5C-40CC-8EFC-7447FA223A96}">
      <dgm:prSet phldrT="[Text]"/>
      <dgm:spPr/>
      <dgm:t>
        <a:bodyPr/>
        <a:lstStyle/>
        <a:p>
          <a:r>
            <a:rPr lang="en-US" dirty="0" smtClean="0"/>
            <a:t>System failure(s)</a:t>
          </a:r>
          <a:endParaRPr lang="en-US" dirty="0"/>
        </a:p>
      </dgm:t>
    </dgm:pt>
    <dgm:pt modelId="{9AA8A9BF-B160-4A17-B152-B7D15CE1E127}" type="parTrans" cxnId="{2990B168-8E1B-4D99-A3FC-750817AFED98}">
      <dgm:prSet/>
      <dgm:spPr/>
      <dgm:t>
        <a:bodyPr/>
        <a:lstStyle/>
        <a:p>
          <a:endParaRPr lang="en-US"/>
        </a:p>
      </dgm:t>
    </dgm:pt>
    <dgm:pt modelId="{80B381C2-8DE7-47D6-B75E-5F963FDEF900}" type="sibTrans" cxnId="{2990B168-8E1B-4D99-A3FC-750817AFED98}">
      <dgm:prSet/>
      <dgm:spPr/>
      <dgm:t>
        <a:bodyPr/>
        <a:lstStyle/>
        <a:p>
          <a:endParaRPr lang="en-US"/>
        </a:p>
      </dgm:t>
    </dgm:pt>
    <dgm:pt modelId="{3734C883-3D71-4D64-B2AE-18662F805233}">
      <dgm:prSet phldrT="[Text]"/>
      <dgm:spPr/>
      <dgm:t>
        <a:bodyPr/>
        <a:lstStyle/>
        <a:p>
          <a:r>
            <a:rPr lang="en-US" dirty="0" smtClean="0"/>
            <a:t>Primary Mirror 4MAP</a:t>
          </a:r>
          <a:endParaRPr lang="en-US" dirty="0"/>
        </a:p>
      </dgm:t>
    </dgm:pt>
    <dgm:pt modelId="{F53694FD-1438-4F40-BC70-89F54A789D82}" type="parTrans" cxnId="{34C84458-474F-49A0-9E6A-89EC557FA0FD}">
      <dgm:prSet/>
      <dgm:spPr/>
      <dgm:t>
        <a:bodyPr/>
        <a:lstStyle/>
        <a:p>
          <a:endParaRPr lang="en-US"/>
        </a:p>
      </dgm:t>
    </dgm:pt>
    <dgm:pt modelId="{FAB9DDD4-0BA1-4A7C-B6A5-AB74B2828E7B}" type="sibTrans" cxnId="{34C84458-474F-49A0-9E6A-89EC557FA0FD}">
      <dgm:prSet/>
      <dgm:spPr/>
      <dgm:t>
        <a:bodyPr/>
        <a:lstStyle/>
        <a:p>
          <a:endParaRPr lang="en-US"/>
        </a:p>
      </dgm:t>
    </dgm:pt>
    <dgm:pt modelId="{E53993FB-1DF5-4C7F-A78E-B80DB38450D9}">
      <dgm:prSet phldrT="[Text]"/>
      <dgm:spPr/>
      <dgm:t>
        <a:bodyPr/>
        <a:lstStyle/>
        <a:p>
          <a:r>
            <a:rPr lang="en-US" dirty="0" err="1" smtClean="0"/>
            <a:t>DECal</a:t>
          </a:r>
          <a:endParaRPr lang="en-US" dirty="0"/>
        </a:p>
      </dgm:t>
    </dgm:pt>
    <dgm:pt modelId="{D364FE58-D235-4A4A-BED7-C670CCDE421E}" type="parTrans" cxnId="{79ED359D-E24C-4615-BC89-A98A5E233E25}">
      <dgm:prSet/>
      <dgm:spPr/>
      <dgm:t>
        <a:bodyPr/>
        <a:lstStyle/>
        <a:p>
          <a:endParaRPr lang="en-US"/>
        </a:p>
      </dgm:t>
    </dgm:pt>
    <dgm:pt modelId="{664BE06D-BE37-4466-A45B-245EBE294E91}" type="sibTrans" cxnId="{79ED359D-E24C-4615-BC89-A98A5E233E25}">
      <dgm:prSet/>
      <dgm:spPr/>
      <dgm:t>
        <a:bodyPr/>
        <a:lstStyle/>
        <a:p>
          <a:endParaRPr lang="en-US"/>
        </a:p>
      </dgm:t>
    </dgm:pt>
    <dgm:pt modelId="{276B35EA-97A5-4FBD-A543-79A7FBF4A6CF}">
      <dgm:prSet phldrT="[Text]"/>
      <dgm:spPr/>
      <dgm:t>
        <a:bodyPr/>
        <a:lstStyle/>
        <a:p>
          <a:r>
            <a:rPr lang="en-US" dirty="0" smtClean="0"/>
            <a:t>Clouds !</a:t>
          </a:r>
          <a:endParaRPr lang="en-US" dirty="0"/>
        </a:p>
      </dgm:t>
    </dgm:pt>
    <dgm:pt modelId="{DFB1657C-43E9-48C4-A5E0-763D2E9248BC}" type="parTrans" cxnId="{7C4EAD4E-7CC9-4399-ABA1-2F125B5E7E00}">
      <dgm:prSet/>
      <dgm:spPr/>
      <dgm:t>
        <a:bodyPr/>
        <a:lstStyle/>
        <a:p>
          <a:endParaRPr lang="en-US"/>
        </a:p>
      </dgm:t>
    </dgm:pt>
    <dgm:pt modelId="{B0B561FC-DF4E-4423-B731-FF2628C5CD93}" type="sibTrans" cxnId="{7C4EAD4E-7CC9-4399-ABA1-2F125B5E7E00}">
      <dgm:prSet/>
      <dgm:spPr/>
      <dgm:t>
        <a:bodyPr/>
        <a:lstStyle/>
        <a:p>
          <a:endParaRPr lang="en-US"/>
        </a:p>
      </dgm:t>
    </dgm:pt>
    <dgm:pt modelId="{4F7273A9-7FC4-4BA8-B655-E054922CCBC9}">
      <dgm:prSet phldrT="[Text]"/>
      <dgm:spPr/>
      <dgm:t>
        <a:bodyPr/>
        <a:lstStyle/>
        <a:p>
          <a:r>
            <a:rPr lang="en-US" dirty="0" smtClean="0"/>
            <a:t>Shutdown</a:t>
          </a:r>
          <a:endParaRPr lang="en-US" dirty="0"/>
        </a:p>
      </dgm:t>
    </dgm:pt>
    <dgm:pt modelId="{5FE550C0-98E5-4536-81EF-7B373A83A52A}" type="parTrans" cxnId="{BA3CE798-AC6C-4325-8AFC-DFB5556EFF60}">
      <dgm:prSet/>
      <dgm:spPr/>
      <dgm:t>
        <a:bodyPr/>
        <a:lstStyle/>
        <a:p>
          <a:endParaRPr lang="en-US"/>
        </a:p>
      </dgm:t>
    </dgm:pt>
    <dgm:pt modelId="{9478F5D2-0CD3-4B0B-8CE2-35027FB29B02}" type="sibTrans" cxnId="{BA3CE798-AC6C-4325-8AFC-DFB5556EFF60}">
      <dgm:prSet/>
      <dgm:spPr/>
      <dgm:t>
        <a:bodyPr/>
        <a:lstStyle/>
        <a:p>
          <a:endParaRPr lang="en-US"/>
        </a:p>
      </dgm:t>
    </dgm:pt>
    <dgm:pt modelId="{C2D8F913-5524-4B64-9DFB-707F7778360C}">
      <dgm:prSet phldrT="[Text]"/>
      <dgm:spPr/>
      <dgm:t>
        <a:bodyPr/>
        <a:lstStyle/>
        <a:p>
          <a:r>
            <a:rPr lang="en-US" dirty="0" smtClean="0"/>
            <a:t>Safe Mode:</a:t>
          </a:r>
          <a:endParaRPr lang="en-US" dirty="0"/>
        </a:p>
      </dgm:t>
    </dgm:pt>
    <dgm:pt modelId="{784FB5E2-08B4-4345-AE35-98CB8AB0BBC2}" type="parTrans" cxnId="{38CB595E-1282-4E29-B214-0AAD25FFF02F}">
      <dgm:prSet/>
      <dgm:spPr/>
      <dgm:t>
        <a:bodyPr/>
        <a:lstStyle/>
        <a:p>
          <a:endParaRPr lang="en-US"/>
        </a:p>
      </dgm:t>
    </dgm:pt>
    <dgm:pt modelId="{CA8A0C46-8867-4D43-B7B5-4A5BCBB6FF4A}" type="sibTrans" cxnId="{38CB595E-1282-4E29-B214-0AAD25FFF02F}">
      <dgm:prSet/>
      <dgm:spPr/>
      <dgm:t>
        <a:bodyPr/>
        <a:lstStyle/>
        <a:p>
          <a:endParaRPr lang="en-US"/>
        </a:p>
      </dgm:t>
    </dgm:pt>
    <dgm:pt modelId="{BE466281-3F91-4826-865E-4B7311B9B73D}">
      <dgm:prSet phldrT="[Text]"/>
      <dgm:spPr/>
      <dgm:t>
        <a:bodyPr/>
        <a:lstStyle/>
        <a:p>
          <a:r>
            <a:rPr lang="en-US" dirty="0" smtClean="0"/>
            <a:t>VSUB </a:t>
          </a:r>
          <a:r>
            <a:rPr lang="en-US" dirty="0" smtClean="0"/>
            <a:t>OFF</a:t>
          </a:r>
          <a:endParaRPr lang="en-US" dirty="0"/>
        </a:p>
      </dgm:t>
    </dgm:pt>
    <dgm:pt modelId="{A8D869FA-8847-4B0A-BA78-C1744A054818}" type="parTrans" cxnId="{3811158F-F2C7-4BB7-A8CD-9F1E6912E93D}">
      <dgm:prSet/>
      <dgm:spPr/>
      <dgm:t>
        <a:bodyPr/>
        <a:lstStyle/>
        <a:p>
          <a:endParaRPr lang="en-US"/>
        </a:p>
      </dgm:t>
    </dgm:pt>
    <dgm:pt modelId="{0FEE5B9D-289D-4657-B3A6-39A195D0D3B1}" type="sibTrans" cxnId="{3811158F-F2C7-4BB7-A8CD-9F1E6912E93D}">
      <dgm:prSet/>
      <dgm:spPr/>
      <dgm:t>
        <a:bodyPr/>
        <a:lstStyle/>
        <a:p>
          <a:endParaRPr lang="en-US"/>
        </a:p>
      </dgm:t>
    </dgm:pt>
    <dgm:pt modelId="{07D6365E-F9DF-4739-9200-688A4F5130BE}">
      <dgm:prSet phldrT="[Text]"/>
      <dgm:spPr/>
      <dgm:t>
        <a:bodyPr/>
        <a:lstStyle/>
        <a:p>
          <a:r>
            <a:rPr lang="en-US" dirty="0" smtClean="0"/>
            <a:t>Blocking Filter</a:t>
          </a:r>
          <a:endParaRPr lang="en-US" dirty="0"/>
        </a:p>
      </dgm:t>
    </dgm:pt>
    <dgm:pt modelId="{89712B6B-508F-4C72-B9B3-88054FAA6FD4}" type="parTrans" cxnId="{A8BB92F8-92CD-44C5-A7ED-C1CFF5F6E7D1}">
      <dgm:prSet/>
      <dgm:spPr/>
      <dgm:t>
        <a:bodyPr/>
        <a:lstStyle/>
        <a:p>
          <a:endParaRPr lang="en-US"/>
        </a:p>
      </dgm:t>
    </dgm:pt>
    <dgm:pt modelId="{8AE7E324-55E0-407D-8AFC-6256D8811C18}" type="sibTrans" cxnId="{A8BB92F8-92CD-44C5-A7ED-C1CFF5F6E7D1}">
      <dgm:prSet/>
      <dgm:spPr/>
      <dgm:t>
        <a:bodyPr/>
        <a:lstStyle/>
        <a:p>
          <a:endParaRPr lang="en-US"/>
        </a:p>
      </dgm:t>
    </dgm:pt>
    <dgm:pt modelId="{0B9FB64A-FF81-4C3D-9ADA-85567B10109D}">
      <dgm:prSet phldrT="[Text]"/>
      <dgm:spPr/>
      <dgm:t>
        <a:bodyPr/>
        <a:lstStyle/>
        <a:p>
          <a:r>
            <a:rPr lang="en-US" dirty="0" smtClean="0"/>
            <a:t>Data Transfer</a:t>
          </a:r>
          <a:endParaRPr lang="en-US" dirty="0"/>
        </a:p>
      </dgm:t>
    </dgm:pt>
    <dgm:pt modelId="{413F2B1F-47BD-4E63-AF99-86A5E9788B7A}" type="parTrans" cxnId="{90C57034-A271-4C2F-AE76-71236371B251}">
      <dgm:prSet/>
      <dgm:spPr/>
      <dgm:t>
        <a:bodyPr/>
        <a:lstStyle/>
        <a:p>
          <a:endParaRPr lang="en-US"/>
        </a:p>
      </dgm:t>
    </dgm:pt>
    <dgm:pt modelId="{76A638F4-5C65-4610-A271-502D8343A098}" type="sibTrans" cxnId="{90C57034-A271-4C2F-AE76-71236371B251}">
      <dgm:prSet/>
      <dgm:spPr/>
      <dgm:t>
        <a:bodyPr/>
        <a:lstStyle/>
        <a:p>
          <a:endParaRPr lang="en-US"/>
        </a:p>
      </dgm:t>
    </dgm:pt>
    <dgm:pt modelId="{56728B26-C378-4902-9A28-3E66E6D1537E}">
      <dgm:prSet phldrT="[Text]"/>
      <dgm:spPr/>
      <dgm:t>
        <a:bodyPr/>
        <a:lstStyle/>
        <a:p>
          <a:r>
            <a:rPr lang="en-US" dirty="0" smtClean="0"/>
            <a:t>Prop ID</a:t>
          </a:r>
          <a:endParaRPr lang="en-US" dirty="0"/>
        </a:p>
      </dgm:t>
    </dgm:pt>
    <dgm:pt modelId="{FF00A18E-E0D7-45A3-93B9-F06500B9DCA3}" type="parTrans" cxnId="{5CDE0EFA-33B6-4400-9BFE-12C99016E40D}">
      <dgm:prSet/>
      <dgm:spPr/>
      <dgm:t>
        <a:bodyPr/>
        <a:lstStyle/>
        <a:p>
          <a:endParaRPr lang="en-US"/>
        </a:p>
      </dgm:t>
    </dgm:pt>
    <dgm:pt modelId="{A89AF578-0C5D-4775-9ED8-EE341D5C1B08}" type="sibTrans" cxnId="{5CDE0EFA-33B6-4400-9BFE-12C99016E40D}">
      <dgm:prSet/>
      <dgm:spPr/>
      <dgm:t>
        <a:bodyPr/>
        <a:lstStyle/>
        <a:p>
          <a:endParaRPr lang="en-US"/>
        </a:p>
      </dgm:t>
    </dgm:pt>
    <dgm:pt modelId="{DB3B0DEE-E5FF-4A0C-9657-134AB35FF1F6}">
      <dgm:prSet phldrT="[Text]"/>
      <dgm:spPr/>
      <dgm:t>
        <a:bodyPr/>
        <a:lstStyle/>
        <a:p>
          <a:r>
            <a:rPr lang="en-US" dirty="0" smtClean="0"/>
            <a:t>VSUB ON</a:t>
          </a:r>
          <a:endParaRPr lang="en-US" dirty="0"/>
        </a:p>
      </dgm:t>
    </dgm:pt>
    <dgm:pt modelId="{8A62B2E9-2C98-46FC-A158-1D4E60043EF8}" type="parTrans" cxnId="{A5CB095C-F052-47AF-93D1-092CCE9FBAC3}">
      <dgm:prSet/>
      <dgm:spPr/>
      <dgm:t>
        <a:bodyPr/>
        <a:lstStyle/>
        <a:p>
          <a:endParaRPr lang="en-US"/>
        </a:p>
      </dgm:t>
    </dgm:pt>
    <dgm:pt modelId="{3F56F07B-1595-443F-8B30-531A6EBB6737}" type="sibTrans" cxnId="{A5CB095C-F052-47AF-93D1-092CCE9FBAC3}">
      <dgm:prSet/>
      <dgm:spPr/>
      <dgm:t>
        <a:bodyPr/>
        <a:lstStyle/>
        <a:p>
          <a:endParaRPr lang="en-US"/>
        </a:p>
      </dgm:t>
    </dgm:pt>
    <dgm:pt modelId="{B2F9BA1D-1358-4D9E-86E6-A949207A4CDE}" type="pres">
      <dgm:prSet presAssocID="{E6DBF59E-848D-4746-B331-EC7E92E36E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A1BA-3141-494E-97F4-AD69E8C3270E}" type="pres">
      <dgm:prSet presAssocID="{B7EA91ED-CDDD-492E-BCAE-0D591F1E810D}" presName="circle1" presStyleLbl="node1" presStyleIdx="0" presStyleCnt="5"/>
      <dgm:spPr>
        <a:solidFill>
          <a:srgbClr val="FF0000"/>
        </a:solidFill>
      </dgm:spPr>
    </dgm:pt>
    <dgm:pt modelId="{A2A3369B-86B5-4399-91CA-8717804D7ED7}" type="pres">
      <dgm:prSet presAssocID="{B7EA91ED-CDDD-492E-BCAE-0D591F1E810D}" presName="space" presStyleCnt="0"/>
      <dgm:spPr/>
    </dgm:pt>
    <dgm:pt modelId="{40AC0E15-236B-48F2-9601-9119582C2312}" type="pres">
      <dgm:prSet presAssocID="{B7EA91ED-CDDD-492E-BCAE-0D591F1E810D}" presName="rect1" presStyleLbl="alignAcc1" presStyleIdx="0" presStyleCnt="5"/>
      <dgm:spPr/>
      <dgm:t>
        <a:bodyPr/>
        <a:lstStyle/>
        <a:p>
          <a:endParaRPr lang="en-US"/>
        </a:p>
      </dgm:t>
    </dgm:pt>
    <dgm:pt modelId="{365625AE-4A4C-439C-8100-25B68F908F71}" type="pres">
      <dgm:prSet presAssocID="{6C4B866C-8D8C-400E-B1CC-00FFC434F39E}" presName="vertSpace2" presStyleLbl="node1" presStyleIdx="0" presStyleCnt="5"/>
      <dgm:spPr/>
    </dgm:pt>
    <dgm:pt modelId="{269DE811-4236-40C8-8BF5-073D7A051D05}" type="pres">
      <dgm:prSet presAssocID="{6C4B866C-8D8C-400E-B1CC-00FFC434F39E}" presName="circle2" presStyleLbl="node1" presStyleIdx="1" presStyleCnt="5"/>
      <dgm:spPr>
        <a:solidFill>
          <a:srgbClr val="FFFF99"/>
        </a:solidFill>
      </dgm:spPr>
    </dgm:pt>
    <dgm:pt modelId="{90A7297E-B992-48F4-BB87-C2E8B777C460}" type="pres">
      <dgm:prSet presAssocID="{6C4B866C-8D8C-400E-B1CC-00FFC434F39E}" presName="rect2" presStyleLbl="alignAcc1" presStyleIdx="1" presStyleCnt="5"/>
      <dgm:spPr/>
      <dgm:t>
        <a:bodyPr/>
        <a:lstStyle/>
        <a:p>
          <a:endParaRPr lang="en-US"/>
        </a:p>
      </dgm:t>
    </dgm:pt>
    <dgm:pt modelId="{F3C490B5-A509-46C6-82DF-05B02D47859D}" type="pres">
      <dgm:prSet presAssocID="{DA997119-CFC1-49A8-A823-337D7878760F}" presName="vertSpace3" presStyleLbl="node1" presStyleIdx="1" presStyleCnt="5"/>
      <dgm:spPr/>
    </dgm:pt>
    <dgm:pt modelId="{C1F28204-C0D8-4BC7-9FC0-53ECCD2B431E}" type="pres">
      <dgm:prSet presAssocID="{DA997119-CFC1-49A8-A823-337D7878760F}" presName="circle3" presStyleLbl="node1" presStyleIdx="2" presStyleCnt="5"/>
      <dgm:spPr>
        <a:solidFill>
          <a:srgbClr val="00FF00"/>
        </a:solidFill>
      </dgm:spPr>
    </dgm:pt>
    <dgm:pt modelId="{772778BF-9B83-4E27-9607-5EC3F6451F9A}" type="pres">
      <dgm:prSet presAssocID="{DA997119-CFC1-49A8-A823-337D7878760F}" presName="rect3" presStyleLbl="alignAcc1" presStyleIdx="2" presStyleCnt="5"/>
      <dgm:spPr/>
      <dgm:t>
        <a:bodyPr/>
        <a:lstStyle/>
        <a:p>
          <a:endParaRPr lang="en-US"/>
        </a:p>
      </dgm:t>
    </dgm:pt>
    <dgm:pt modelId="{D482408C-A06C-4488-AA24-B5D50A434FBB}" type="pres">
      <dgm:prSet presAssocID="{466F2B91-322D-43F6-B8F3-F5718B2BFAA6}" presName="vertSpace4" presStyleLbl="node1" presStyleIdx="2" presStyleCnt="5"/>
      <dgm:spPr/>
    </dgm:pt>
    <dgm:pt modelId="{CE97089E-4B17-4764-AE9A-E9BE7CE2715C}" type="pres">
      <dgm:prSet presAssocID="{466F2B91-322D-43F6-B8F3-F5718B2BFAA6}" presName="circle4" presStyleLbl="node1" presStyleIdx="3" presStyleCnt="5"/>
      <dgm:spPr>
        <a:solidFill>
          <a:srgbClr val="33CCFF"/>
        </a:solidFill>
      </dgm:spPr>
    </dgm:pt>
    <dgm:pt modelId="{45C2D15C-A28F-4D0D-8382-86B57B855CFE}" type="pres">
      <dgm:prSet presAssocID="{466F2B91-322D-43F6-B8F3-F5718B2BFAA6}" presName="rect4" presStyleLbl="alignAcc1" presStyleIdx="3" presStyleCnt="5"/>
      <dgm:spPr/>
      <dgm:t>
        <a:bodyPr/>
        <a:lstStyle/>
        <a:p>
          <a:endParaRPr lang="en-US"/>
        </a:p>
      </dgm:t>
    </dgm:pt>
    <dgm:pt modelId="{8791DA9C-BA4E-4174-BC61-F25927BAFE8B}" type="pres">
      <dgm:prSet presAssocID="{4F7273A9-7FC4-4BA8-B655-E054922CCBC9}" presName="vertSpace5" presStyleLbl="node1" presStyleIdx="3" presStyleCnt="5"/>
      <dgm:spPr/>
    </dgm:pt>
    <dgm:pt modelId="{484E226D-9FDB-4044-8C48-82BAD394DA7E}" type="pres">
      <dgm:prSet presAssocID="{4F7273A9-7FC4-4BA8-B655-E054922CCBC9}" presName="circle5" presStyleLbl="node1" presStyleIdx="4" presStyleCnt="5"/>
      <dgm:spPr>
        <a:solidFill>
          <a:srgbClr val="FF66FF"/>
        </a:solidFill>
      </dgm:spPr>
    </dgm:pt>
    <dgm:pt modelId="{36A20475-55B4-4BC7-AF71-849191A6C1C3}" type="pres">
      <dgm:prSet presAssocID="{4F7273A9-7FC4-4BA8-B655-E054922CCBC9}" presName="rect5" presStyleLbl="alignAcc1" presStyleIdx="4" presStyleCnt="5"/>
      <dgm:spPr/>
      <dgm:t>
        <a:bodyPr/>
        <a:lstStyle/>
        <a:p>
          <a:endParaRPr lang="en-US"/>
        </a:p>
      </dgm:t>
    </dgm:pt>
    <dgm:pt modelId="{34C6256E-54D0-42D9-866B-D4A504CD647B}" type="pres">
      <dgm:prSet presAssocID="{B7EA91ED-CDDD-492E-BCAE-0D591F1E810D}" presName="rect1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FE95E-1E8B-4E50-BE0F-331F29AFB548}" type="pres">
      <dgm:prSet presAssocID="{B7EA91ED-CDDD-492E-BCAE-0D591F1E810D}" presName="rect1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115217-12FA-4311-B214-70F76EF90813}" type="pres">
      <dgm:prSet presAssocID="{6C4B866C-8D8C-400E-B1CC-00FFC434F39E}" presName="rect2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455D7-AEA0-4149-AB2D-7792FCE1938F}" type="pres">
      <dgm:prSet presAssocID="{6C4B866C-8D8C-400E-B1CC-00FFC434F39E}" presName="rect2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4927C3-CBA7-4FE1-A563-9F3AFD1447A7}" type="pres">
      <dgm:prSet presAssocID="{DA997119-CFC1-49A8-A823-337D7878760F}" presName="rect3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ADF0E-B9CB-419E-A4C5-806B17C0F5A5}" type="pres">
      <dgm:prSet presAssocID="{DA997119-CFC1-49A8-A823-337D7878760F}" presName="rect3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2FAC90-14DD-4C81-93AD-EBF5049A5A55}" type="pres">
      <dgm:prSet presAssocID="{466F2B91-322D-43F6-B8F3-F5718B2BFAA6}" presName="rect4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DE65F2-F830-4415-9780-4EC5B9E48916}" type="pres">
      <dgm:prSet presAssocID="{466F2B91-322D-43F6-B8F3-F5718B2BFAA6}" presName="rect4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254021-AED4-427F-8D2D-132B4CC88B7E}" type="pres">
      <dgm:prSet presAssocID="{4F7273A9-7FC4-4BA8-B655-E054922CCBC9}" presName="rect5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F0740-7765-411E-9645-A93599D94503}" type="pres">
      <dgm:prSet presAssocID="{4F7273A9-7FC4-4BA8-B655-E054922CCBC9}" presName="rect5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543CB7-219A-4D58-8643-F29154B0154F}" type="presOf" srcId="{49094FD8-C8E1-4037-99F3-08394B9246C6}" destId="{BD7ADF0E-B9CB-419E-A4C5-806B17C0F5A5}" srcOrd="0" destOrd="0" presId="urn:microsoft.com/office/officeart/2005/8/layout/target3"/>
    <dgm:cxn modelId="{BA3CE798-AC6C-4325-8AFC-DFB5556EFF60}" srcId="{E6DBF59E-848D-4746-B331-EC7E92E36EA9}" destId="{4F7273A9-7FC4-4BA8-B655-E054922CCBC9}" srcOrd="4" destOrd="0" parTransId="{5FE550C0-98E5-4536-81EF-7B373A83A52A}" sibTransId="{9478F5D2-0CD3-4B0B-8CE2-35027FB29B02}"/>
    <dgm:cxn modelId="{C0D9A640-364F-4363-AE7F-316DE17416CA}" type="presOf" srcId="{DA997119-CFC1-49A8-A823-337D7878760F}" destId="{772778BF-9B83-4E27-9607-5EC3F6451F9A}" srcOrd="0" destOrd="0" presId="urn:microsoft.com/office/officeart/2005/8/layout/target3"/>
    <dgm:cxn modelId="{4072EA73-0A49-49B4-A209-B3E451B1ADD6}" type="presOf" srcId="{07D6365E-F9DF-4739-9200-688A4F5130BE}" destId="{468F0740-7765-411E-9645-A93599D94503}" srcOrd="0" destOrd="2" presId="urn:microsoft.com/office/officeart/2005/8/layout/target3"/>
    <dgm:cxn modelId="{46D3AC93-6291-4D96-AC20-08B3E303AF10}" srcId="{E6DBF59E-848D-4746-B331-EC7E92E36EA9}" destId="{466F2B91-322D-43F6-B8F3-F5718B2BFAA6}" srcOrd="3" destOrd="0" parTransId="{50396480-5FCB-406C-AD8A-22CC0FADF9F9}" sibTransId="{C5EEFBED-CCE8-4AAA-9C5C-87071BA811A1}"/>
    <dgm:cxn modelId="{7C4EAD4E-7CC9-4399-ABA1-2F125B5E7E00}" srcId="{466F2B91-322D-43F6-B8F3-F5718B2BFAA6}" destId="{276B35EA-97A5-4FBD-A543-79A7FBF4A6CF}" srcOrd="3" destOrd="0" parTransId="{DFB1657C-43E9-48C4-A5E0-763D2E9248BC}" sibTransId="{B0B561FC-DF4E-4423-B731-FF2628C5CD93}"/>
    <dgm:cxn modelId="{71BDC939-8781-4EA3-960F-4E7C18E541B7}" type="presOf" srcId="{18B725A5-7E62-4525-B4BE-BDFE6EE88FBA}" destId="{BD7ADF0E-B9CB-419E-A4C5-806B17C0F5A5}" srcOrd="0" destOrd="1" presId="urn:microsoft.com/office/officeart/2005/8/layout/target3"/>
    <dgm:cxn modelId="{C62E2F44-7671-436F-87AF-5555A8F0B49E}" type="presOf" srcId="{4650FBFC-2CD1-49A0-BE22-626660889A98}" destId="{DD2FE95E-1E8B-4E50-BE0F-331F29AFB548}" srcOrd="0" destOrd="0" presId="urn:microsoft.com/office/officeart/2005/8/layout/target3"/>
    <dgm:cxn modelId="{846CEC3D-2109-40BF-94AD-02C0985DD524}" srcId="{E6DBF59E-848D-4746-B331-EC7E92E36EA9}" destId="{B7EA91ED-CDDD-492E-BCAE-0D591F1E810D}" srcOrd="0" destOrd="0" parTransId="{E46B1338-7615-4775-B184-5510F3C0165A}" sibTransId="{99F55D85-C84E-436F-8DF3-B6C8C33DB091}"/>
    <dgm:cxn modelId="{9D8A8CBC-243B-4DED-85A7-877B162A9CA7}" type="presOf" srcId="{276B35EA-97A5-4FBD-A543-79A7FBF4A6CF}" destId="{E5DE65F2-F830-4415-9780-4EC5B9E48916}" srcOrd="0" destOrd="3" presId="urn:microsoft.com/office/officeart/2005/8/layout/target3"/>
    <dgm:cxn modelId="{0A041928-0FB9-4070-9B8E-176F0585509B}" type="presOf" srcId="{6C4B866C-8D8C-400E-B1CC-00FFC434F39E}" destId="{63115217-12FA-4311-B214-70F76EF90813}" srcOrd="1" destOrd="0" presId="urn:microsoft.com/office/officeart/2005/8/layout/target3"/>
    <dgm:cxn modelId="{B13AB434-BA81-4C95-95F2-2F04699458D0}" type="presOf" srcId="{B7EA91ED-CDDD-492E-BCAE-0D591F1E810D}" destId="{34C6256E-54D0-42D9-866B-D4A504CD647B}" srcOrd="1" destOrd="0" presId="urn:microsoft.com/office/officeart/2005/8/layout/target3"/>
    <dgm:cxn modelId="{AD0DB8B0-1753-4890-B56C-7E0C020A32FE}" type="presOf" srcId="{6EC0A8EF-DBC2-4578-93EA-719C84D7EFB8}" destId="{BD7ADF0E-B9CB-419E-A4C5-806B17C0F5A5}" srcOrd="0" destOrd="3" presId="urn:microsoft.com/office/officeart/2005/8/layout/target3"/>
    <dgm:cxn modelId="{5CFD739A-19EF-4D27-A229-D1E81AE3FC18}" srcId="{B7EA91ED-CDDD-492E-BCAE-0D591F1E810D}" destId="{DA90C169-DB7F-4D75-A7B1-0F3A68816A84}" srcOrd="3" destOrd="0" parTransId="{535D9179-3377-44B5-986E-4DAE95D379E7}" sibTransId="{5B1E0118-DC50-4E85-A55D-1A8BA99E5204}"/>
    <dgm:cxn modelId="{5CE27EAA-9FD1-4F2E-A695-3935763835A3}" type="presOf" srcId="{C2D8F913-5524-4B64-9DFB-707F7778360C}" destId="{468F0740-7765-411E-9645-A93599D94503}" srcOrd="0" destOrd="0" presId="urn:microsoft.com/office/officeart/2005/8/layout/target3"/>
    <dgm:cxn modelId="{498F0D2D-3E40-421D-9538-BCAFE154B915}" type="presOf" srcId="{6C4B866C-8D8C-400E-B1CC-00FFC434F39E}" destId="{90A7297E-B992-48F4-BB87-C2E8B777C460}" srcOrd="0" destOrd="0" presId="urn:microsoft.com/office/officeart/2005/8/layout/target3"/>
    <dgm:cxn modelId="{989EE5A8-FFFB-46EC-B6BF-2B05CDD85F04}" srcId="{E6DBF59E-848D-4746-B331-EC7E92E36EA9}" destId="{6C4B866C-8D8C-400E-B1CC-00FFC434F39E}" srcOrd="1" destOrd="0" parTransId="{A10868E9-E2C1-43BD-8D56-BBBDE9826970}" sibTransId="{0B0C3B95-04B9-4955-A7ED-2BD8356C3918}"/>
    <dgm:cxn modelId="{2990B168-8E1B-4D99-A3FC-750817AFED98}" srcId="{466F2B91-322D-43F6-B8F3-F5718B2BFAA6}" destId="{EE47E1A4-0C5C-40CC-8EFC-7447FA223A96}" srcOrd="0" destOrd="0" parTransId="{9AA8A9BF-B160-4A17-B152-B7D15CE1E127}" sibTransId="{80B381C2-8DE7-47D6-B75E-5F963FDEF900}"/>
    <dgm:cxn modelId="{90C57034-A271-4C2F-AE76-71236371B251}" srcId="{4F7273A9-7FC4-4BA8-B655-E054922CCBC9}" destId="{0B9FB64A-FF81-4C3D-9ADA-85567B10109D}" srcOrd="1" destOrd="0" parTransId="{413F2B1F-47BD-4E63-AF99-86A5E9788B7A}" sibTransId="{76A638F4-5C65-4610-A271-502D8343A098}"/>
    <dgm:cxn modelId="{AC3B0B0F-1C8A-4D9A-8848-FFF19CCBC422}" srcId="{6C4B866C-8D8C-400E-B1CC-00FFC434F39E}" destId="{365B0CA2-4A96-4EDF-B34F-572275B3E53C}" srcOrd="3" destOrd="0" parTransId="{2A78B437-FCAE-46FA-839B-B0F566E195A2}" sibTransId="{59B0518F-400C-4D11-900D-DCDD56F84BF3}"/>
    <dgm:cxn modelId="{C10ABF68-8459-480A-9996-11B9665175A4}" type="presOf" srcId="{466F2B91-322D-43F6-B8F3-F5718B2BFAA6}" destId="{45C2D15C-A28F-4D0D-8382-86B57B855CFE}" srcOrd="0" destOrd="0" presId="urn:microsoft.com/office/officeart/2005/8/layout/target3"/>
    <dgm:cxn modelId="{F267B961-DBD5-4CCC-958F-81327A963C02}" type="presOf" srcId="{DA997119-CFC1-49A8-A823-337D7878760F}" destId="{654927C3-CBA7-4FE1-A563-9F3AFD1447A7}" srcOrd="1" destOrd="0" presId="urn:microsoft.com/office/officeart/2005/8/layout/target3"/>
    <dgm:cxn modelId="{BFD87950-3216-481E-8E7E-815ABBFEB042}" type="presOf" srcId="{D4DB0E10-4302-4552-B831-ED33F27D2C27}" destId="{CBB455D7-AEA0-4149-AB2D-7792FCE1938F}" srcOrd="0" destOrd="2" presId="urn:microsoft.com/office/officeart/2005/8/layout/target3"/>
    <dgm:cxn modelId="{1162E902-C00D-4BF1-9CD3-923BC878F92D}" type="presOf" srcId="{DA90C169-DB7F-4D75-A7B1-0F3A68816A84}" destId="{DD2FE95E-1E8B-4E50-BE0F-331F29AFB548}" srcOrd="0" destOrd="3" presId="urn:microsoft.com/office/officeart/2005/8/layout/target3"/>
    <dgm:cxn modelId="{254A11C8-8061-4375-8769-1B551BEC5752}" type="presOf" srcId="{4F7273A9-7FC4-4BA8-B655-E054922CCBC9}" destId="{36A20475-55B4-4BC7-AF71-849191A6C1C3}" srcOrd="0" destOrd="0" presId="urn:microsoft.com/office/officeart/2005/8/layout/target3"/>
    <dgm:cxn modelId="{5CDE0EFA-33B6-4400-9BFE-12C99016E40D}" srcId="{B7EA91ED-CDDD-492E-BCAE-0D591F1E810D}" destId="{56728B26-C378-4902-9A28-3E66E6D1537E}" srcOrd="1" destOrd="0" parTransId="{FF00A18E-E0D7-45A3-93B9-F06500B9DCA3}" sibTransId="{A89AF578-0C5D-4775-9ED8-EE341D5C1B08}"/>
    <dgm:cxn modelId="{9ECBBAE0-D255-46D6-8C85-D1C3C6166D6F}" type="presOf" srcId="{BE466281-3F91-4826-865E-4B7311B9B73D}" destId="{468F0740-7765-411E-9645-A93599D94503}" srcOrd="0" destOrd="1" presId="urn:microsoft.com/office/officeart/2005/8/layout/target3"/>
    <dgm:cxn modelId="{245D2DDE-53F5-4AE6-81BD-83C78F3F6DFC}" type="presOf" srcId="{578C9267-FAF1-46B4-BD8B-5E2300B41116}" destId="{BD7ADF0E-B9CB-419E-A4C5-806B17C0F5A5}" srcOrd="0" destOrd="2" presId="urn:microsoft.com/office/officeart/2005/8/layout/target3"/>
    <dgm:cxn modelId="{DEB6F066-70AA-4F13-B9A9-6A26726E9A9D}" type="presOf" srcId="{B7EA91ED-CDDD-492E-BCAE-0D591F1E810D}" destId="{40AC0E15-236B-48F2-9601-9119582C2312}" srcOrd="0" destOrd="0" presId="urn:microsoft.com/office/officeart/2005/8/layout/target3"/>
    <dgm:cxn modelId="{19FF2201-F692-44B0-B9EA-D42212A6F9E8}" srcId="{B7EA91ED-CDDD-492E-BCAE-0D591F1E810D}" destId="{4650FBFC-2CD1-49A0-BE22-626660889A98}" srcOrd="0" destOrd="0" parTransId="{093E5D30-C0F6-44BA-9DF0-C39D1BC018C3}" sibTransId="{D1054007-50B2-4155-93F4-A053208C58C8}"/>
    <dgm:cxn modelId="{81B86FA9-C7D5-4728-978D-EDCEC89023C1}" srcId="{DA997119-CFC1-49A8-A823-337D7878760F}" destId="{82B46527-221C-4EE7-B5EF-3105176A9F69}" srcOrd="4" destOrd="0" parTransId="{EB8B5365-B343-48E2-BA51-237F595021E5}" sibTransId="{3362F080-6CAE-4B8E-BC11-8321AC6E8756}"/>
    <dgm:cxn modelId="{46F63F5D-5164-4C47-9E76-4842CBDA13DC}" type="presOf" srcId="{CAF166A2-0361-4BDC-81DE-F9D194C8C343}" destId="{CBB455D7-AEA0-4149-AB2D-7792FCE1938F}" srcOrd="0" destOrd="1" presId="urn:microsoft.com/office/officeart/2005/8/layout/target3"/>
    <dgm:cxn modelId="{54292EDC-289E-4600-BB21-0E1669DC9791}" srcId="{DA997119-CFC1-49A8-A823-337D7878760F}" destId="{6EC0A8EF-DBC2-4578-93EA-719C84D7EFB8}" srcOrd="3" destOrd="0" parTransId="{46E17848-B870-4121-BB16-7FFA5FA779DD}" sibTransId="{2D2456A1-BBB6-48CC-B7A9-E2A8290AE60C}"/>
    <dgm:cxn modelId="{FC113FE4-CBBA-4A43-B015-F1DADE4FAE5C}" type="presOf" srcId="{DB3B0DEE-E5FF-4A0C-9657-134AB35FF1F6}" destId="{DD2FE95E-1E8B-4E50-BE0F-331F29AFB548}" srcOrd="0" destOrd="2" presId="urn:microsoft.com/office/officeart/2005/8/layout/target3"/>
    <dgm:cxn modelId="{10BCB1F7-4EA8-4773-BFF8-C59450096A31}" type="presOf" srcId="{0B9FB64A-FF81-4C3D-9ADA-85567B10109D}" destId="{468F0740-7765-411E-9645-A93599D94503}" srcOrd="0" destOrd="3" presId="urn:microsoft.com/office/officeart/2005/8/layout/target3"/>
    <dgm:cxn modelId="{34C84458-474F-49A0-9E6A-89EC557FA0FD}" srcId="{466F2B91-322D-43F6-B8F3-F5718B2BFAA6}" destId="{3734C883-3D71-4D64-B2AE-18662F805233}" srcOrd="1" destOrd="0" parTransId="{F53694FD-1438-4F40-BC70-89F54A789D82}" sibTransId="{FAB9DDD4-0BA1-4A7C-B6A5-AB74B2828E7B}"/>
    <dgm:cxn modelId="{73C151E3-3AC8-40D9-9299-70ADB6E82EA1}" srcId="{E6DBF59E-848D-4746-B331-EC7E92E36EA9}" destId="{DA997119-CFC1-49A8-A823-337D7878760F}" srcOrd="2" destOrd="0" parTransId="{EE8689FC-77A8-421A-82CF-8B78A27384DF}" sibTransId="{872CDF08-CE4A-4B75-9206-AC78CF805369}"/>
    <dgm:cxn modelId="{614C8731-18F3-473A-9205-CABC0BBA2380}" type="presOf" srcId="{3734C883-3D71-4D64-B2AE-18662F805233}" destId="{E5DE65F2-F830-4415-9780-4EC5B9E48916}" srcOrd="0" destOrd="1" presId="urn:microsoft.com/office/officeart/2005/8/layout/target3"/>
    <dgm:cxn modelId="{79ED359D-E24C-4615-BC89-A98A5E233E25}" srcId="{466F2B91-322D-43F6-B8F3-F5718B2BFAA6}" destId="{E53993FB-1DF5-4C7F-A78E-B80DB38450D9}" srcOrd="2" destOrd="0" parTransId="{D364FE58-D235-4A4A-BED7-C670CCDE421E}" sibTransId="{664BE06D-BE37-4466-A45B-245EBE294E91}"/>
    <dgm:cxn modelId="{F7416E72-32BE-4DAD-B4D1-5AEA82BF2EBB}" srcId="{6C4B866C-8D8C-400E-B1CC-00FFC434F39E}" destId="{EEA5E887-B749-4B12-AC75-CC53BDA63C7C}" srcOrd="0" destOrd="0" parTransId="{5D386549-841D-497F-9572-91E2011C1A80}" sibTransId="{12D4A186-B483-4957-A03B-72A7D442CA21}"/>
    <dgm:cxn modelId="{2A357574-8264-464B-9F97-9AD52A43E44B}" type="presOf" srcId="{EE47E1A4-0C5C-40CC-8EFC-7447FA223A96}" destId="{E5DE65F2-F830-4415-9780-4EC5B9E48916}" srcOrd="0" destOrd="0" presId="urn:microsoft.com/office/officeart/2005/8/layout/target3"/>
    <dgm:cxn modelId="{9A7B67F7-238F-4961-9640-D87539FD7219}" type="presOf" srcId="{E53993FB-1DF5-4C7F-A78E-B80DB38450D9}" destId="{E5DE65F2-F830-4415-9780-4EC5B9E48916}" srcOrd="0" destOrd="2" presId="urn:microsoft.com/office/officeart/2005/8/layout/target3"/>
    <dgm:cxn modelId="{B5810F36-F8D1-4ADC-8B0E-8A1FB6B525FC}" srcId="{DA997119-CFC1-49A8-A823-337D7878760F}" destId="{49094FD8-C8E1-4037-99F3-08394B9246C6}" srcOrd="0" destOrd="0" parTransId="{31B22AB6-8087-44A3-B153-BA8733BE832C}" sibTransId="{AA8F3E21-3F57-4EF4-B7E0-A19DA357FA21}"/>
    <dgm:cxn modelId="{3811158F-F2C7-4BB7-A8CD-9F1E6912E93D}" srcId="{C2D8F913-5524-4B64-9DFB-707F7778360C}" destId="{BE466281-3F91-4826-865E-4B7311B9B73D}" srcOrd="0" destOrd="0" parTransId="{A8D869FA-8847-4B0A-BA78-C1744A054818}" sibTransId="{0FEE5B9D-289D-4657-B3A6-39A195D0D3B1}"/>
    <dgm:cxn modelId="{24CAA75E-2262-4EFE-A63E-533E92D380B9}" srcId="{DA997119-CFC1-49A8-A823-337D7878760F}" destId="{578C9267-FAF1-46B4-BD8B-5E2300B41116}" srcOrd="2" destOrd="0" parTransId="{2FD58D7F-3041-4C1F-8280-FE52322D985C}" sibTransId="{5C55B5A5-FF3E-45D3-986A-05D02E43F7B0}"/>
    <dgm:cxn modelId="{A5CB095C-F052-47AF-93D1-092CCE9FBAC3}" srcId="{B7EA91ED-CDDD-492E-BCAE-0D591F1E810D}" destId="{DB3B0DEE-E5FF-4A0C-9657-134AB35FF1F6}" srcOrd="2" destOrd="0" parTransId="{8A62B2E9-2C98-46FC-A158-1D4E60043EF8}" sibTransId="{3F56F07B-1595-443F-8B30-531A6EBB6737}"/>
    <dgm:cxn modelId="{38CB595E-1282-4E29-B214-0AAD25FFF02F}" srcId="{4F7273A9-7FC4-4BA8-B655-E054922CCBC9}" destId="{C2D8F913-5524-4B64-9DFB-707F7778360C}" srcOrd="0" destOrd="0" parTransId="{784FB5E2-08B4-4345-AE35-98CB8AB0BBC2}" sibTransId="{CA8A0C46-8867-4D43-B7B5-4A5BCBB6FF4A}"/>
    <dgm:cxn modelId="{7C08492C-5520-4B83-AB1A-916E97137B5F}" type="presOf" srcId="{4F7273A9-7FC4-4BA8-B655-E054922CCBC9}" destId="{87254021-AED4-427F-8D2D-132B4CC88B7E}" srcOrd="1" destOrd="0" presId="urn:microsoft.com/office/officeart/2005/8/layout/target3"/>
    <dgm:cxn modelId="{35C03165-2805-4128-931B-B605CECCA2AC}" type="presOf" srcId="{365B0CA2-4A96-4EDF-B34F-572275B3E53C}" destId="{CBB455D7-AEA0-4149-AB2D-7792FCE1938F}" srcOrd="0" destOrd="3" presId="urn:microsoft.com/office/officeart/2005/8/layout/target3"/>
    <dgm:cxn modelId="{A075960D-B787-4D88-A146-7AB90168E247}" srcId="{DA997119-CFC1-49A8-A823-337D7878760F}" destId="{18B725A5-7E62-4525-B4BE-BDFE6EE88FBA}" srcOrd="1" destOrd="0" parTransId="{B4672960-91F9-45A9-A1E4-35741C1A166F}" sibTransId="{7F5209E4-DFBC-4A62-8442-393D075A40CB}"/>
    <dgm:cxn modelId="{9311C6E6-3ACD-4F91-A2E9-A14101C46D82}" type="presOf" srcId="{466F2B91-322D-43F6-B8F3-F5718B2BFAA6}" destId="{1F2FAC90-14DD-4C81-93AD-EBF5049A5A55}" srcOrd="1" destOrd="0" presId="urn:microsoft.com/office/officeart/2005/8/layout/target3"/>
    <dgm:cxn modelId="{40805AAA-FE7C-41C1-9F9A-D5F9EEF2943C}" type="presOf" srcId="{EEA5E887-B749-4B12-AC75-CC53BDA63C7C}" destId="{CBB455D7-AEA0-4149-AB2D-7792FCE1938F}" srcOrd="0" destOrd="0" presId="urn:microsoft.com/office/officeart/2005/8/layout/target3"/>
    <dgm:cxn modelId="{760E4F55-756B-4C0D-81F1-DE91AC39DD4E}" type="presOf" srcId="{E6DBF59E-848D-4746-B331-EC7E92E36EA9}" destId="{B2F9BA1D-1358-4D9E-86E6-A949207A4CDE}" srcOrd="0" destOrd="0" presId="urn:microsoft.com/office/officeart/2005/8/layout/target3"/>
    <dgm:cxn modelId="{A8BB92F8-92CD-44C5-A7ED-C1CFF5F6E7D1}" srcId="{C2D8F913-5524-4B64-9DFB-707F7778360C}" destId="{07D6365E-F9DF-4739-9200-688A4F5130BE}" srcOrd="1" destOrd="0" parTransId="{89712B6B-508F-4C72-B9B3-88054FAA6FD4}" sibTransId="{8AE7E324-55E0-407D-8AFC-6256D8811C18}"/>
    <dgm:cxn modelId="{20CB9CBE-ACF9-4209-8245-5F317390214C}" srcId="{6C4B866C-8D8C-400E-B1CC-00FFC434F39E}" destId="{D4DB0E10-4302-4552-B831-ED33F27D2C27}" srcOrd="2" destOrd="0" parTransId="{69328F3A-818A-4025-B34A-029033D70CB7}" sibTransId="{6372BF05-E954-4252-A30C-A3FE4AFDF106}"/>
    <dgm:cxn modelId="{65B8B62E-B13A-44F7-B74C-BBE3B7C52E8F}" type="presOf" srcId="{82B46527-221C-4EE7-B5EF-3105176A9F69}" destId="{BD7ADF0E-B9CB-419E-A4C5-806B17C0F5A5}" srcOrd="0" destOrd="4" presId="urn:microsoft.com/office/officeart/2005/8/layout/target3"/>
    <dgm:cxn modelId="{72F859F6-1AC3-4A3C-A06A-D99670B86189}" type="presOf" srcId="{56728B26-C378-4902-9A28-3E66E6D1537E}" destId="{DD2FE95E-1E8B-4E50-BE0F-331F29AFB548}" srcOrd="0" destOrd="1" presId="urn:microsoft.com/office/officeart/2005/8/layout/target3"/>
    <dgm:cxn modelId="{974393BE-22A5-451F-81B4-9BB7EE1C182A}" srcId="{6C4B866C-8D8C-400E-B1CC-00FFC434F39E}" destId="{CAF166A2-0361-4BDC-81DE-F9D194C8C343}" srcOrd="1" destOrd="0" parTransId="{4E8D9CDB-6186-4CAF-BCF3-D225FC8BD2EB}" sibTransId="{CA25C75A-5029-4BAF-8B5A-ABE44F53F910}"/>
    <dgm:cxn modelId="{D0CFD53E-0A36-4530-A315-31098B0911F5}" type="presParOf" srcId="{B2F9BA1D-1358-4D9E-86E6-A949207A4CDE}" destId="{376AA1BA-3141-494E-97F4-AD69E8C3270E}" srcOrd="0" destOrd="0" presId="urn:microsoft.com/office/officeart/2005/8/layout/target3"/>
    <dgm:cxn modelId="{0E8B3875-5227-49A9-BFFC-807556BDE877}" type="presParOf" srcId="{B2F9BA1D-1358-4D9E-86E6-A949207A4CDE}" destId="{A2A3369B-86B5-4399-91CA-8717804D7ED7}" srcOrd="1" destOrd="0" presId="urn:microsoft.com/office/officeart/2005/8/layout/target3"/>
    <dgm:cxn modelId="{C0E6AC47-D276-4229-AFAB-29A675F1D826}" type="presParOf" srcId="{B2F9BA1D-1358-4D9E-86E6-A949207A4CDE}" destId="{40AC0E15-236B-48F2-9601-9119582C2312}" srcOrd="2" destOrd="0" presId="urn:microsoft.com/office/officeart/2005/8/layout/target3"/>
    <dgm:cxn modelId="{BC5D0376-047D-43E6-A96A-B2B1FF13F274}" type="presParOf" srcId="{B2F9BA1D-1358-4D9E-86E6-A949207A4CDE}" destId="{365625AE-4A4C-439C-8100-25B68F908F71}" srcOrd="3" destOrd="0" presId="urn:microsoft.com/office/officeart/2005/8/layout/target3"/>
    <dgm:cxn modelId="{4C651CA2-75E8-4B54-AC83-A75849AD64CC}" type="presParOf" srcId="{B2F9BA1D-1358-4D9E-86E6-A949207A4CDE}" destId="{269DE811-4236-40C8-8BF5-073D7A051D05}" srcOrd="4" destOrd="0" presId="urn:microsoft.com/office/officeart/2005/8/layout/target3"/>
    <dgm:cxn modelId="{9B88A179-96C0-4C7F-AF78-EC0FB617CB32}" type="presParOf" srcId="{B2F9BA1D-1358-4D9E-86E6-A949207A4CDE}" destId="{90A7297E-B992-48F4-BB87-C2E8B777C460}" srcOrd="5" destOrd="0" presId="urn:microsoft.com/office/officeart/2005/8/layout/target3"/>
    <dgm:cxn modelId="{30307891-4FCA-4694-82F5-E4958030563C}" type="presParOf" srcId="{B2F9BA1D-1358-4D9E-86E6-A949207A4CDE}" destId="{F3C490B5-A509-46C6-82DF-05B02D47859D}" srcOrd="6" destOrd="0" presId="urn:microsoft.com/office/officeart/2005/8/layout/target3"/>
    <dgm:cxn modelId="{89AC8789-7889-467B-8D1B-DCB172733FD0}" type="presParOf" srcId="{B2F9BA1D-1358-4D9E-86E6-A949207A4CDE}" destId="{C1F28204-C0D8-4BC7-9FC0-53ECCD2B431E}" srcOrd="7" destOrd="0" presId="urn:microsoft.com/office/officeart/2005/8/layout/target3"/>
    <dgm:cxn modelId="{F5738392-B2DC-48BC-B872-7CDABB27DFE3}" type="presParOf" srcId="{B2F9BA1D-1358-4D9E-86E6-A949207A4CDE}" destId="{772778BF-9B83-4E27-9607-5EC3F6451F9A}" srcOrd="8" destOrd="0" presId="urn:microsoft.com/office/officeart/2005/8/layout/target3"/>
    <dgm:cxn modelId="{E157DFD9-B7DE-4AB2-BB20-F4E5DF5DE2B4}" type="presParOf" srcId="{B2F9BA1D-1358-4D9E-86E6-A949207A4CDE}" destId="{D482408C-A06C-4488-AA24-B5D50A434FBB}" srcOrd="9" destOrd="0" presId="urn:microsoft.com/office/officeart/2005/8/layout/target3"/>
    <dgm:cxn modelId="{703C3463-5799-46DE-BC74-8721D271F99F}" type="presParOf" srcId="{B2F9BA1D-1358-4D9E-86E6-A949207A4CDE}" destId="{CE97089E-4B17-4764-AE9A-E9BE7CE2715C}" srcOrd="10" destOrd="0" presId="urn:microsoft.com/office/officeart/2005/8/layout/target3"/>
    <dgm:cxn modelId="{609250BC-87EA-40D5-8F3F-7A3F2ADA8889}" type="presParOf" srcId="{B2F9BA1D-1358-4D9E-86E6-A949207A4CDE}" destId="{45C2D15C-A28F-4D0D-8382-86B57B855CFE}" srcOrd="11" destOrd="0" presId="urn:microsoft.com/office/officeart/2005/8/layout/target3"/>
    <dgm:cxn modelId="{64405A3F-08FB-475C-BA65-DA3C822F8213}" type="presParOf" srcId="{B2F9BA1D-1358-4D9E-86E6-A949207A4CDE}" destId="{8791DA9C-BA4E-4174-BC61-F25927BAFE8B}" srcOrd="12" destOrd="0" presId="urn:microsoft.com/office/officeart/2005/8/layout/target3"/>
    <dgm:cxn modelId="{3EDFF38B-0A06-4E29-A4C8-7D480028AC3E}" type="presParOf" srcId="{B2F9BA1D-1358-4D9E-86E6-A949207A4CDE}" destId="{484E226D-9FDB-4044-8C48-82BAD394DA7E}" srcOrd="13" destOrd="0" presId="urn:microsoft.com/office/officeart/2005/8/layout/target3"/>
    <dgm:cxn modelId="{FA88975B-17B9-4C02-9581-3448262E66A2}" type="presParOf" srcId="{B2F9BA1D-1358-4D9E-86E6-A949207A4CDE}" destId="{36A20475-55B4-4BC7-AF71-849191A6C1C3}" srcOrd="14" destOrd="0" presId="urn:microsoft.com/office/officeart/2005/8/layout/target3"/>
    <dgm:cxn modelId="{A2D832B0-383D-4927-B8E3-A0B49AC2D513}" type="presParOf" srcId="{B2F9BA1D-1358-4D9E-86E6-A949207A4CDE}" destId="{34C6256E-54D0-42D9-866B-D4A504CD647B}" srcOrd="15" destOrd="0" presId="urn:microsoft.com/office/officeart/2005/8/layout/target3"/>
    <dgm:cxn modelId="{39E0D1C5-2AD7-4135-9C98-71E7F59CDEB4}" type="presParOf" srcId="{B2F9BA1D-1358-4D9E-86E6-A949207A4CDE}" destId="{DD2FE95E-1E8B-4E50-BE0F-331F29AFB548}" srcOrd="16" destOrd="0" presId="urn:microsoft.com/office/officeart/2005/8/layout/target3"/>
    <dgm:cxn modelId="{FBEC9E2F-EC2B-4347-A766-F372516B0A12}" type="presParOf" srcId="{B2F9BA1D-1358-4D9E-86E6-A949207A4CDE}" destId="{63115217-12FA-4311-B214-70F76EF90813}" srcOrd="17" destOrd="0" presId="urn:microsoft.com/office/officeart/2005/8/layout/target3"/>
    <dgm:cxn modelId="{E14A3724-CCAA-4CF8-BDD1-CCDBA0AB00C6}" type="presParOf" srcId="{B2F9BA1D-1358-4D9E-86E6-A949207A4CDE}" destId="{CBB455D7-AEA0-4149-AB2D-7792FCE1938F}" srcOrd="18" destOrd="0" presId="urn:microsoft.com/office/officeart/2005/8/layout/target3"/>
    <dgm:cxn modelId="{ED5536D7-0819-46B6-8526-5C0FAAF337E1}" type="presParOf" srcId="{B2F9BA1D-1358-4D9E-86E6-A949207A4CDE}" destId="{654927C3-CBA7-4FE1-A563-9F3AFD1447A7}" srcOrd="19" destOrd="0" presId="urn:microsoft.com/office/officeart/2005/8/layout/target3"/>
    <dgm:cxn modelId="{33D2F8D7-1CBC-4968-B696-73C7937C4D05}" type="presParOf" srcId="{B2F9BA1D-1358-4D9E-86E6-A949207A4CDE}" destId="{BD7ADF0E-B9CB-419E-A4C5-806B17C0F5A5}" srcOrd="20" destOrd="0" presId="urn:microsoft.com/office/officeart/2005/8/layout/target3"/>
    <dgm:cxn modelId="{A1E4991C-6EC9-46A4-AD9D-8F1B8AC97194}" type="presParOf" srcId="{B2F9BA1D-1358-4D9E-86E6-A949207A4CDE}" destId="{1F2FAC90-14DD-4C81-93AD-EBF5049A5A55}" srcOrd="21" destOrd="0" presId="urn:microsoft.com/office/officeart/2005/8/layout/target3"/>
    <dgm:cxn modelId="{EE58FE66-5A01-404D-9280-B9DE7C37D91E}" type="presParOf" srcId="{B2F9BA1D-1358-4D9E-86E6-A949207A4CDE}" destId="{E5DE65F2-F830-4415-9780-4EC5B9E48916}" srcOrd="22" destOrd="0" presId="urn:microsoft.com/office/officeart/2005/8/layout/target3"/>
    <dgm:cxn modelId="{15BE3D91-4E82-4A48-9468-E36CDD56157B}" type="presParOf" srcId="{B2F9BA1D-1358-4D9E-86E6-A949207A4CDE}" destId="{87254021-AED4-427F-8D2D-132B4CC88B7E}" srcOrd="23" destOrd="0" presId="urn:microsoft.com/office/officeart/2005/8/layout/target3"/>
    <dgm:cxn modelId="{81135018-A526-4514-85F9-ACB6CFF6EC77}" type="presParOf" srcId="{B2F9BA1D-1358-4D9E-86E6-A949207A4CDE}" destId="{468F0740-7765-411E-9645-A93599D94503}" srcOrd="2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DBF59E-848D-4746-B331-EC7E92E36EA9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EA91ED-CDDD-492E-BCAE-0D591F1E810D}">
      <dgm:prSet phldrT="[Text]"/>
      <dgm:spPr/>
      <dgm:t>
        <a:bodyPr/>
        <a:lstStyle/>
        <a:p>
          <a:r>
            <a:rPr lang="en-US" dirty="0" smtClean="0"/>
            <a:t>Setup</a:t>
          </a:r>
          <a:endParaRPr lang="en-US" dirty="0"/>
        </a:p>
      </dgm:t>
    </dgm:pt>
    <dgm:pt modelId="{E46B1338-7615-4775-B184-5510F3C0165A}" type="parTrans" cxnId="{846CEC3D-2109-40BF-94AD-02C0985DD524}">
      <dgm:prSet/>
      <dgm:spPr/>
      <dgm:t>
        <a:bodyPr/>
        <a:lstStyle/>
        <a:p>
          <a:endParaRPr lang="en-US"/>
        </a:p>
      </dgm:t>
    </dgm:pt>
    <dgm:pt modelId="{99F55D85-C84E-436F-8DF3-B6C8C33DB091}" type="sibTrans" cxnId="{846CEC3D-2109-40BF-94AD-02C0985DD524}">
      <dgm:prSet/>
      <dgm:spPr/>
      <dgm:t>
        <a:bodyPr/>
        <a:lstStyle/>
        <a:p>
          <a:endParaRPr lang="en-US"/>
        </a:p>
      </dgm:t>
    </dgm:pt>
    <dgm:pt modelId="{4650FBFC-2CD1-49A0-BE22-626660889A98}">
      <dgm:prSet phldrT="[Text]"/>
      <dgm:spPr/>
      <dgm:t>
        <a:bodyPr/>
        <a:lstStyle/>
        <a:p>
          <a:r>
            <a:rPr lang="en-US" dirty="0" smtClean="0"/>
            <a:t>SISPI</a:t>
          </a:r>
          <a:endParaRPr lang="en-US" dirty="0"/>
        </a:p>
      </dgm:t>
    </dgm:pt>
    <dgm:pt modelId="{093E5D30-C0F6-44BA-9DF0-C39D1BC018C3}" type="parTrans" cxnId="{19FF2201-F692-44B0-B9EA-D42212A6F9E8}">
      <dgm:prSet/>
      <dgm:spPr/>
      <dgm:t>
        <a:bodyPr/>
        <a:lstStyle/>
        <a:p>
          <a:endParaRPr lang="en-US"/>
        </a:p>
      </dgm:t>
    </dgm:pt>
    <dgm:pt modelId="{D1054007-50B2-4155-93F4-A053208C58C8}" type="sibTrans" cxnId="{19FF2201-F692-44B0-B9EA-D42212A6F9E8}">
      <dgm:prSet/>
      <dgm:spPr/>
      <dgm:t>
        <a:bodyPr/>
        <a:lstStyle/>
        <a:p>
          <a:endParaRPr lang="en-US"/>
        </a:p>
      </dgm:t>
    </dgm:pt>
    <dgm:pt modelId="{DA90C169-DB7F-4D75-A7B1-0F3A68816A84}">
      <dgm:prSet phldrT="[Text]"/>
      <dgm:spPr/>
      <dgm:t>
        <a:bodyPr/>
        <a:lstStyle/>
        <a:p>
          <a:r>
            <a:rPr lang="en-US" dirty="0" smtClean="0"/>
            <a:t>Calibrations</a:t>
          </a:r>
          <a:endParaRPr lang="en-US" dirty="0"/>
        </a:p>
      </dgm:t>
    </dgm:pt>
    <dgm:pt modelId="{535D9179-3377-44B5-986E-4DAE95D379E7}" type="parTrans" cxnId="{5CFD739A-19EF-4D27-A229-D1E81AE3FC18}">
      <dgm:prSet/>
      <dgm:spPr/>
      <dgm:t>
        <a:bodyPr/>
        <a:lstStyle/>
        <a:p>
          <a:endParaRPr lang="en-US"/>
        </a:p>
      </dgm:t>
    </dgm:pt>
    <dgm:pt modelId="{5B1E0118-DC50-4E85-A55D-1A8BA99E5204}" type="sibTrans" cxnId="{5CFD739A-19EF-4D27-A229-D1E81AE3FC18}">
      <dgm:prSet/>
      <dgm:spPr/>
      <dgm:t>
        <a:bodyPr/>
        <a:lstStyle/>
        <a:p>
          <a:endParaRPr lang="en-US"/>
        </a:p>
      </dgm:t>
    </dgm:pt>
    <dgm:pt modelId="{56728B26-C378-4902-9A28-3E66E6D1537E}">
      <dgm:prSet phldrT="[Text]"/>
      <dgm:spPr/>
      <dgm:t>
        <a:bodyPr/>
        <a:lstStyle/>
        <a:p>
          <a:r>
            <a:rPr lang="en-US" dirty="0" smtClean="0"/>
            <a:t>Prop ID</a:t>
          </a:r>
          <a:endParaRPr lang="en-US" dirty="0"/>
        </a:p>
      </dgm:t>
    </dgm:pt>
    <dgm:pt modelId="{FF00A18E-E0D7-45A3-93B9-F06500B9DCA3}" type="parTrans" cxnId="{5CDE0EFA-33B6-4400-9BFE-12C99016E40D}">
      <dgm:prSet/>
      <dgm:spPr/>
      <dgm:t>
        <a:bodyPr/>
        <a:lstStyle/>
        <a:p>
          <a:endParaRPr lang="en-US"/>
        </a:p>
      </dgm:t>
    </dgm:pt>
    <dgm:pt modelId="{A89AF578-0C5D-4775-9ED8-EE341D5C1B08}" type="sibTrans" cxnId="{5CDE0EFA-33B6-4400-9BFE-12C99016E40D}">
      <dgm:prSet/>
      <dgm:spPr/>
      <dgm:t>
        <a:bodyPr/>
        <a:lstStyle/>
        <a:p>
          <a:endParaRPr lang="en-US"/>
        </a:p>
      </dgm:t>
    </dgm:pt>
    <dgm:pt modelId="{0BED750D-9181-4DFE-BE87-0B9BD7917BDA}">
      <dgm:prSet phldrT="[Text]"/>
      <dgm:spPr/>
      <dgm:t>
        <a:bodyPr/>
        <a:lstStyle/>
        <a:p>
          <a:r>
            <a:rPr lang="en-US" dirty="0" smtClean="0"/>
            <a:t>VSUB ON</a:t>
          </a:r>
          <a:endParaRPr lang="en-US" dirty="0"/>
        </a:p>
      </dgm:t>
    </dgm:pt>
    <dgm:pt modelId="{BB2D969B-298C-4809-B9D7-ADB3D5ECD1E3}" type="parTrans" cxnId="{A6A06F13-D65D-46CC-8E08-C32B790C3711}">
      <dgm:prSet/>
      <dgm:spPr/>
      <dgm:t>
        <a:bodyPr/>
        <a:lstStyle/>
        <a:p>
          <a:endParaRPr lang="en-US"/>
        </a:p>
      </dgm:t>
    </dgm:pt>
    <dgm:pt modelId="{75313846-5B6E-4B37-AB4C-46ED29940818}" type="sibTrans" cxnId="{A6A06F13-D65D-46CC-8E08-C32B790C3711}">
      <dgm:prSet/>
      <dgm:spPr/>
      <dgm:t>
        <a:bodyPr/>
        <a:lstStyle/>
        <a:p>
          <a:endParaRPr lang="en-US"/>
        </a:p>
      </dgm:t>
    </dgm:pt>
    <dgm:pt modelId="{B2F9BA1D-1358-4D9E-86E6-A949207A4CDE}" type="pres">
      <dgm:prSet presAssocID="{E6DBF59E-848D-4746-B331-EC7E92E36E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A1BA-3141-494E-97F4-AD69E8C3270E}" type="pres">
      <dgm:prSet presAssocID="{B7EA91ED-CDDD-492E-BCAE-0D591F1E810D}" presName="circle1" presStyleLbl="node1" presStyleIdx="0" presStyleCnt="1" custLinFactNeighborX="0"/>
      <dgm:spPr>
        <a:solidFill>
          <a:srgbClr val="FF0000"/>
        </a:solidFill>
      </dgm:spPr>
    </dgm:pt>
    <dgm:pt modelId="{A2A3369B-86B5-4399-91CA-8717804D7ED7}" type="pres">
      <dgm:prSet presAssocID="{B7EA91ED-CDDD-492E-BCAE-0D591F1E810D}" presName="space" presStyleCnt="0"/>
      <dgm:spPr/>
    </dgm:pt>
    <dgm:pt modelId="{40AC0E15-236B-48F2-9601-9119582C2312}" type="pres">
      <dgm:prSet presAssocID="{B7EA91ED-CDDD-492E-BCAE-0D591F1E810D}" presName="rect1" presStyleLbl="alignAcc1" presStyleIdx="0" presStyleCnt="1"/>
      <dgm:spPr/>
      <dgm:t>
        <a:bodyPr/>
        <a:lstStyle/>
        <a:p>
          <a:endParaRPr lang="en-US"/>
        </a:p>
      </dgm:t>
    </dgm:pt>
    <dgm:pt modelId="{34C6256E-54D0-42D9-866B-D4A504CD647B}" type="pres">
      <dgm:prSet presAssocID="{B7EA91ED-CDDD-492E-BCAE-0D591F1E810D}" presName="rect1ParTx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FE95E-1E8B-4E50-BE0F-331F29AFB548}" type="pres">
      <dgm:prSet presAssocID="{B7EA91ED-CDDD-492E-BCAE-0D591F1E810D}" presName="rect1ChTx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FD739A-19EF-4D27-A229-D1E81AE3FC18}" srcId="{B7EA91ED-CDDD-492E-BCAE-0D591F1E810D}" destId="{DA90C169-DB7F-4D75-A7B1-0F3A68816A84}" srcOrd="3" destOrd="0" parTransId="{535D9179-3377-44B5-986E-4DAE95D379E7}" sibTransId="{5B1E0118-DC50-4E85-A55D-1A8BA99E5204}"/>
    <dgm:cxn modelId="{5CDE0EFA-33B6-4400-9BFE-12C99016E40D}" srcId="{B7EA91ED-CDDD-492E-BCAE-0D591F1E810D}" destId="{56728B26-C378-4902-9A28-3E66E6D1537E}" srcOrd="1" destOrd="0" parTransId="{FF00A18E-E0D7-45A3-93B9-F06500B9DCA3}" sibTransId="{A89AF578-0C5D-4775-9ED8-EE341D5C1B08}"/>
    <dgm:cxn modelId="{25BCCC6E-0C87-4DF2-9EDE-12B687E4EB5F}" type="presOf" srcId="{0BED750D-9181-4DFE-BE87-0B9BD7917BDA}" destId="{DD2FE95E-1E8B-4E50-BE0F-331F29AFB548}" srcOrd="0" destOrd="2" presId="urn:microsoft.com/office/officeart/2005/8/layout/target3"/>
    <dgm:cxn modelId="{19FF2201-F692-44B0-B9EA-D42212A6F9E8}" srcId="{B7EA91ED-CDDD-492E-BCAE-0D591F1E810D}" destId="{4650FBFC-2CD1-49A0-BE22-626660889A98}" srcOrd="0" destOrd="0" parTransId="{093E5D30-C0F6-44BA-9DF0-C39D1BC018C3}" sibTransId="{D1054007-50B2-4155-93F4-A053208C58C8}"/>
    <dgm:cxn modelId="{936798DB-29AB-4053-ABB2-ECD6FF903264}" type="presOf" srcId="{DA90C169-DB7F-4D75-A7B1-0F3A68816A84}" destId="{DD2FE95E-1E8B-4E50-BE0F-331F29AFB548}" srcOrd="0" destOrd="3" presId="urn:microsoft.com/office/officeart/2005/8/layout/target3"/>
    <dgm:cxn modelId="{25228EEE-2F92-4B83-ACBE-BA476DA4CDEC}" type="presOf" srcId="{B7EA91ED-CDDD-492E-BCAE-0D591F1E810D}" destId="{40AC0E15-236B-48F2-9601-9119582C2312}" srcOrd="0" destOrd="0" presId="urn:microsoft.com/office/officeart/2005/8/layout/target3"/>
    <dgm:cxn modelId="{846CEC3D-2109-40BF-94AD-02C0985DD524}" srcId="{E6DBF59E-848D-4746-B331-EC7E92E36EA9}" destId="{B7EA91ED-CDDD-492E-BCAE-0D591F1E810D}" srcOrd="0" destOrd="0" parTransId="{E46B1338-7615-4775-B184-5510F3C0165A}" sibTransId="{99F55D85-C84E-436F-8DF3-B6C8C33DB091}"/>
    <dgm:cxn modelId="{70D27D38-B767-4BD9-BBFB-D6DFB07D2BBF}" type="presOf" srcId="{4650FBFC-2CD1-49A0-BE22-626660889A98}" destId="{DD2FE95E-1E8B-4E50-BE0F-331F29AFB548}" srcOrd="0" destOrd="0" presId="urn:microsoft.com/office/officeart/2005/8/layout/target3"/>
    <dgm:cxn modelId="{D911A4C2-DF9E-49F3-962D-430726F3324A}" type="presOf" srcId="{B7EA91ED-CDDD-492E-BCAE-0D591F1E810D}" destId="{34C6256E-54D0-42D9-866B-D4A504CD647B}" srcOrd="1" destOrd="0" presId="urn:microsoft.com/office/officeart/2005/8/layout/target3"/>
    <dgm:cxn modelId="{DC1E9930-D6E9-42CA-82BA-9FCBAC3DF0F2}" type="presOf" srcId="{E6DBF59E-848D-4746-B331-EC7E92E36EA9}" destId="{B2F9BA1D-1358-4D9E-86E6-A949207A4CDE}" srcOrd="0" destOrd="0" presId="urn:microsoft.com/office/officeart/2005/8/layout/target3"/>
    <dgm:cxn modelId="{3F1BF2AB-B270-4D83-A7A3-971FFFA59F2E}" type="presOf" srcId="{56728B26-C378-4902-9A28-3E66E6D1537E}" destId="{DD2FE95E-1E8B-4E50-BE0F-331F29AFB548}" srcOrd="0" destOrd="1" presId="urn:microsoft.com/office/officeart/2005/8/layout/target3"/>
    <dgm:cxn modelId="{A6A06F13-D65D-46CC-8E08-C32B790C3711}" srcId="{B7EA91ED-CDDD-492E-BCAE-0D591F1E810D}" destId="{0BED750D-9181-4DFE-BE87-0B9BD7917BDA}" srcOrd="2" destOrd="0" parTransId="{BB2D969B-298C-4809-B9D7-ADB3D5ECD1E3}" sibTransId="{75313846-5B6E-4B37-AB4C-46ED29940818}"/>
    <dgm:cxn modelId="{24046FE6-A481-4581-93A2-D439FAB69FAF}" type="presParOf" srcId="{B2F9BA1D-1358-4D9E-86E6-A949207A4CDE}" destId="{376AA1BA-3141-494E-97F4-AD69E8C3270E}" srcOrd="0" destOrd="0" presId="urn:microsoft.com/office/officeart/2005/8/layout/target3"/>
    <dgm:cxn modelId="{F26ACA67-D689-4747-9820-B7E582E48553}" type="presParOf" srcId="{B2F9BA1D-1358-4D9E-86E6-A949207A4CDE}" destId="{A2A3369B-86B5-4399-91CA-8717804D7ED7}" srcOrd="1" destOrd="0" presId="urn:microsoft.com/office/officeart/2005/8/layout/target3"/>
    <dgm:cxn modelId="{AF3F76D0-0BB1-4DC7-9E13-F8BB8B636FE3}" type="presParOf" srcId="{B2F9BA1D-1358-4D9E-86E6-A949207A4CDE}" destId="{40AC0E15-236B-48F2-9601-9119582C2312}" srcOrd="2" destOrd="0" presId="urn:microsoft.com/office/officeart/2005/8/layout/target3"/>
    <dgm:cxn modelId="{84094181-C9DF-4E8C-A4A6-AB1F472745D8}" type="presParOf" srcId="{B2F9BA1D-1358-4D9E-86E6-A949207A4CDE}" destId="{34C6256E-54D0-42D9-866B-D4A504CD647B}" srcOrd="3" destOrd="0" presId="urn:microsoft.com/office/officeart/2005/8/layout/target3"/>
    <dgm:cxn modelId="{F0B0520F-D689-4D20-8D10-77009B51AD87}" type="presParOf" srcId="{B2F9BA1D-1358-4D9E-86E6-A949207A4CDE}" destId="{DD2FE95E-1E8B-4E50-BE0F-331F29AFB548}" srcOrd="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DBF59E-848D-4746-B331-EC7E92E36EA9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EA91ED-CDDD-492E-BCAE-0D591F1E810D}">
      <dgm:prSet phldrT="[Text]"/>
      <dgm:spPr/>
      <dgm:t>
        <a:bodyPr/>
        <a:lstStyle/>
        <a:p>
          <a:r>
            <a:rPr lang="en-US" dirty="0" smtClean="0"/>
            <a:t>Setup</a:t>
          </a:r>
          <a:endParaRPr lang="en-US" dirty="0"/>
        </a:p>
      </dgm:t>
    </dgm:pt>
    <dgm:pt modelId="{E46B1338-7615-4775-B184-5510F3C0165A}" type="parTrans" cxnId="{846CEC3D-2109-40BF-94AD-02C0985DD524}">
      <dgm:prSet/>
      <dgm:spPr/>
      <dgm:t>
        <a:bodyPr/>
        <a:lstStyle/>
        <a:p>
          <a:endParaRPr lang="en-US"/>
        </a:p>
      </dgm:t>
    </dgm:pt>
    <dgm:pt modelId="{99F55D85-C84E-436F-8DF3-B6C8C33DB091}" type="sibTrans" cxnId="{846CEC3D-2109-40BF-94AD-02C0985DD524}">
      <dgm:prSet/>
      <dgm:spPr/>
      <dgm:t>
        <a:bodyPr/>
        <a:lstStyle/>
        <a:p>
          <a:endParaRPr lang="en-US"/>
        </a:p>
      </dgm:t>
    </dgm:pt>
    <dgm:pt modelId="{4650FBFC-2CD1-49A0-BE22-626660889A98}">
      <dgm:prSet phldrT="[Text]"/>
      <dgm:spPr/>
      <dgm:t>
        <a:bodyPr/>
        <a:lstStyle/>
        <a:p>
          <a:r>
            <a:rPr lang="en-US" dirty="0" smtClean="0"/>
            <a:t>SISPI</a:t>
          </a:r>
          <a:endParaRPr lang="en-US" dirty="0"/>
        </a:p>
      </dgm:t>
    </dgm:pt>
    <dgm:pt modelId="{093E5D30-C0F6-44BA-9DF0-C39D1BC018C3}" type="parTrans" cxnId="{19FF2201-F692-44B0-B9EA-D42212A6F9E8}">
      <dgm:prSet/>
      <dgm:spPr/>
      <dgm:t>
        <a:bodyPr/>
        <a:lstStyle/>
        <a:p>
          <a:endParaRPr lang="en-US"/>
        </a:p>
      </dgm:t>
    </dgm:pt>
    <dgm:pt modelId="{D1054007-50B2-4155-93F4-A053208C58C8}" type="sibTrans" cxnId="{19FF2201-F692-44B0-B9EA-D42212A6F9E8}">
      <dgm:prSet/>
      <dgm:spPr/>
      <dgm:t>
        <a:bodyPr/>
        <a:lstStyle/>
        <a:p>
          <a:endParaRPr lang="en-US"/>
        </a:p>
      </dgm:t>
    </dgm:pt>
    <dgm:pt modelId="{DA90C169-DB7F-4D75-A7B1-0F3A68816A84}">
      <dgm:prSet phldrT="[Text]"/>
      <dgm:spPr/>
      <dgm:t>
        <a:bodyPr/>
        <a:lstStyle/>
        <a:p>
          <a:r>
            <a:rPr lang="en-US" dirty="0" smtClean="0"/>
            <a:t>Calibrations</a:t>
          </a:r>
          <a:endParaRPr lang="en-US" dirty="0"/>
        </a:p>
      </dgm:t>
    </dgm:pt>
    <dgm:pt modelId="{535D9179-3377-44B5-986E-4DAE95D379E7}" type="parTrans" cxnId="{5CFD739A-19EF-4D27-A229-D1E81AE3FC18}">
      <dgm:prSet/>
      <dgm:spPr/>
      <dgm:t>
        <a:bodyPr/>
        <a:lstStyle/>
        <a:p>
          <a:endParaRPr lang="en-US"/>
        </a:p>
      </dgm:t>
    </dgm:pt>
    <dgm:pt modelId="{5B1E0118-DC50-4E85-A55D-1A8BA99E5204}" type="sibTrans" cxnId="{5CFD739A-19EF-4D27-A229-D1E81AE3FC18}">
      <dgm:prSet/>
      <dgm:spPr/>
      <dgm:t>
        <a:bodyPr/>
        <a:lstStyle/>
        <a:p>
          <a:endParaRPr lang="en-US"/>
        </a:p>
      </dgm:t>
    </dgm:pt>
    <dgm:pt modelId="{6C4B866C-8D8C-400E-B1CC-00FFC434F39E}">
      <dgm:prSet phldrT="[Text]"/>
      <dgm:spPr/>
      <dgm:t>
        <a:bodyPr/>
        <a:lstStyle/>
        <a:p>
          <a:r>
            <a:rPr lang="en-US" dirty="0" smtClean="0"/>
            <a:t>Observe</a:t>
          </a:r>
          <a:endParaRPr lang="en-US" dirty="0"/>
        </a:p>
      </dgm:t>
    </dgm:pt>
    <dgm:pt modelId="{A10868E9-E2C1-43BD-8D56-BBBDE9826970}" type="parTrans" cxnId="{989EE5A8-FFFB-46EC-B6BF-2B05CDD85F04}">
      <dgm:prSet/>
      <dgm:spPr/>
      <dgm:t>
        <a:bodyPr/>
        <a:lstStyle/>
        <a:p>
          <a:endParaRPr lang="en-US"/>
        </a:p>
      </dgm:t>
    </dgm:pt>
    <dgm:pt modelId="{0B0C3B95-04B9-4955-A7ED-2BD8356C3918}" type="sibTrans" cxnId="{989EE5A8-FFFB-46EC-B6BF-2B05CDD85F04}">
      <dgm:prSet/>
      <dgm:spPr/>
      <dgm:t>
        <a:bodyPr/>
        <a:lstStyle/>
        <a:p>
          <a:endParaRPr lang="en-US"/>
        </a:p>
      </dgm:t>
    </dgm:pt>
    <dgm:pt modelId="{EEA5E887-B749-4B12-AC75-CC53BDA63C7C}">
      <dgm:prSet phldrT="[Text]"/>
      <dgm:spPr/>
      <dgm:t>
        <a:bodyPr/>
        <a:lstStyle/>
        <a:p>
          <a:r>
            <a:rPr lang="en-US" dirty="0" smtClean="0"/>
            <a:t>Pointing</a:t>
          </a:r>
          <a:endParaRPr lang="en-US" dirty="0"/>
        </a:p>
      </dgm:t>
    </dgm:pt>
    <dgm:pt modelId="{5D386549-841D-497F-9572-91E2011C1A80}" type="parTrans" cxnId="{F7416E72-32BE-4DAD-B4D1-5AEA82BF2EBB}">
      <dgm:prSet/>
      <dgm:spPr/>
      <dgm:t>
        <a:bodyPr/>
        <a:lstStyle/>
        <a:p>
          <a:endParaRPr lang="en-US"/>
        </a:p>
      </dgm:t>
    </dgm:pt>
    <dgm:pt modelId="{12D4A186-B483-4957-A03B-72A7D442CA21}" type="sibTrans" cxnId="{F7416E72-32BE-4DAD-B4D1-5AEA82BF2EBB}">
      <dgm:prSet/>
      <dgm:spPr/>
      <dgm:t>
        <a:bodyPr/>
        <a:lstStyle/>
        <a:p>
          <a:endParaRPr lang="en-US"/>
        </a:p>
      </dgm:t>
    </dgm:pt>
    <dgm:pt modelId="{CAF166A2-0361-4BDC-81DE-F9D194C8C343}">
      <dgm:prSet phldrT="[Text]"/>
      <dgm:spPr/>
      <dgm:t>
        <a:bodyPr/>
        <a:lstStyle/>
        <a:p>
          <a:r>
            <a:rPr lang="en-US" dirty="0" smtClean="0"/>
            <a:t>Standard Stars</a:t>
          </a:r>
          <a:endParaRPr lang="en-US" dirty="0"/>
        </a:p>
      </dgm:t>
    </dgm:pt>
    <dgm:pt modelId="{4E8D9CDB-6186-4CAF-BCF3-D225FC8BD2EB}" type="parTrans" cxnId="{974393BE-22A5-451F-81B4-9BB7EE1C182A}">
      <dgm:prSet/>
      <dgm:spPr/>
      <dgm:t>
        <a:bodyPr/>
        <a:lstStyle/>
        <a:p>
          <a:endParaRPr lang="en-US"/>
        </a:p>
      </dgm:t>
    </dgm:pt>
    <dgm:pt modelId="{CA25C75A-5029-4BAF-8B5A-ABE44F53F910}" type="sibTrans" cxnId="{974393BE-22A5-451F-81B4-9BB7EE1C182A}">
      <dgm:prSet/>
      <dgm:spPr/>
      <dgm:t>
        <a:bodyPr/>
        <a:lstStyle/>
        <a:p>
          <a:endParaRPr lang="en-US"/>
        </a:p>
      </dgm:t>
    </dgm:pt>
    <dgm:pt modelId="{D4DB0E10-4302-4552-B831-ED33F27D2C27}">
      <dgm:prSet phldrT="[Text]"/>
      <dgm:spPr/>
      <dgm:t>
        <a:bodyPr/>
        <a:lstStyle/>
        <a:p>
          <a:r>
            <a:rPr lang="en-US" dirty="0" smtClean="0"/>
            <a:t>Manual Observe</a:t>
          </a:r>
          <a:endParaRPr lang="en-US" dirty="0"/>
        </a:p>
      </dgm:t>
    </dgm:pt>
    <dgm:pt modelId="{69328F3A-818A-4025-B34A-029033D70CB7}" type="parTrans" cxnId="{20CB9CBE-ACF9-4209-8245-5F317390214C}">
      <dgm:prSet/>
      <dgm:spPr/>
      <dgm:t>
        <a:bodyPr/>
        <a:lstStyle/>
        <a:p>
          <a:endParaRPr lang="en-US"/>
        </a:p>
      </dgm:t>
    </dgm:pt>
    <dgm:pt modelId="{6372BF05-E954-4252-A30C-A3FE4AFDF106}" type="sibTrans" cxnId="{20CB9CBE-ACF9-4209-8245-5F317390214C}">
      <dgm:prSet/>
      <dgm:spPr/>
      <dgm:t>
        <a:bodyPr/>
        <a:lstStyle/>
        <a:p>
          <a:endParaRPr lang="en-US"/>
        </a:p>
      </dgm:t>
    </dgm:pt>
    <dgm:pt modelId="{365B0CA2-4A96-4EDF-B34F-572275B3E53C}">
      <dgm:prSet phldrT="[Text]"/>
      <dgm:spPr/>
      <dgm:t>
        <a:bodyPr/>
        <a:lstStyle/>
        <a:p>
          <a:r>
            <a:rPr lang="en-US" dirty="0" smtClean="0"/>
            <a:t>Scripting</a:t>
          </a:r>
          <a:endParaRPr lang="en-US" dirty="0"/>
        </a:p>
      </dgm:t>
    </dgm:pt>
    <dgm:pt modelId="{2A78B437-FCAE-46FA-839B-B0F566E195A2}" type="parTrans" cxnId="{AC3B0B0F-1C8A-4D9A-8848-FFF19CCBC422}">
      <dgm:prSet/>
      <dgm:spPr/>
      <dgm:t>
        <a:bodyPr/>
        <a:lstStyle/>
        <a:p>
          <a:endParaRPr lang="en-US"/>
        </a:p>
      </dgm:t>
    </dgm:pt>
    <dgm:pt modelId="{59B0518F-400C-4D11-900D-DCDD56F84BF3}" type="sibTrans" cxnId="{AC3B0B0F-1C8A-4D9A-8848-FFF19CCBC422}">
      <dgm:prSet/>
      <dgm:spPr/>
      <dgm:t>
        <a:bodyPr/>
        <a:lstStyle/>
        <a:p>
          <a:endParaRPr lang="en-US"/>
        </a:p>
      </dgm:t>
    </dgm:pt>
    <dgm:pt modelId="{56728B26-C378-4902-9A28-3E66E6D1537E}">
      <dgm:prSet phldrT="[Text]"/>
      <dgm:spPr/>
      <dgm:t>
        <a:bodyPr/>
        <a:lstStyle/>
        <a:p>
          <a:r>
            <a:rPr lang="en-US" dirty="0" smtClean="0"/>
            <a:t>Prop ID</a:t>
          </a:r>
          <a:endParaRPr lang="en-US" dirty="0"/>
        </a:p>
      </dgm:t>
    </dgm:pt>
    <dgm:pt modelId="{FF00A18E-E0D7-45A3-93B9-F06500B9DCA3}" type="parTrans" cxnId="{5CDE0EFA-33B6-4400-9BFE-12C99016E40D}">
      <dgm:prSet/>
      <dgm:spPr/>
      <dgm:t>
        <a:bodyPr/>
        <a:lstStyle/>
        <a:p>
          <a:endParaRPr lang="en-US"/>
        </a:p>
      </dgm:t>
    </dgm:pt>
    <dgm:pt modelId="{A89AF578-0C5D-4775-9ED8-EE341D5C1B08}" type="sibTrans" cxnId="{5CDE0EFA-33B6-4400-9BFE-12C99016E40D}">
      <dgm:prSet/>
      <dgm:spPr/>
      <dgm:t>
        <a:bodyPr/>
        <a:lstStyle/>
        <a:p>
          <a:endParaRPr lang="en-US"/>
        </a:p>
      </dgm:t>
    </dgm:pt>
    <dgm:pt modelId="{DB3B0DEE-E5FF-4A0C-9657-134AB35FF1F6}">
      <dgm:prSet phldrT="[Text]"/>
      <dgm:spPr/>
      <dgm:t>
        <a:bodyPr/>
        <a:lstStyle/>
        <a:p>
          <a:r>
            <a:rPr lang="en-US" dirty="0" smtClean="0"/>
            <a:t>VSUB ON</a:t>
          </a:r>
          <a:endParaRPr lang="en-US" dirty="0"/>
        </a:p>
      </dgm:t>
    </dgm:pt>
    <dgm:pt modelId="{8A62B2E9-2C98-46FC-A158-1D4E60043EF8}" type="parTrans" cxnId="{A5CB095C-F052-47AF-93D1-092CCE9FBAC3}">
      <dgm:prSet/>
      <dgm:spPr/>
      <dgm:t>
        <a:bodyPr/>
        <a:lstStyle/>
        <a:p>
          <a:endParaRPr lang="en-US"/>
        </a:p>
      </dgm:t>
    </dgm:pt>
    <dgm:pt modelId="{3F56F07B-1595-443F-8B30-531A6EBB6737}" type="sibTrans" cxnId="{A5CB095C-F052-47AF-93D1-092CCE9FBAC3}">
      <dgm:prSet/>
      <dgm:spPr/>
      <dgm:t>
        <a:bodyPr/>
        <a:lstStyle/>
        <a:p>
          <a:endParaRPr lang="en-US"/>
        </a:p>
      </dgm:t>
    </dgm:pt>
    <dgm:pt modelId="{B2F9BA1D-1358-4D9E-86E6-A949207A4CDE}" type="pres">
      <dgm:prSet presAssocID="{E6DBF59E-848D-4746-B331-EC7E92E36E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A1BA-3141-494E-97F4-AD69E8C3270E}" type="pres">
      <dgm:prSet presAssocID="{B7EA91ED-CDDD-492E-BCAE-0D591F1E810D}" presName="circle1" presStyleLbl="node1" presStyleIdx="0" presStyleCnt="2"/>
      <dgm:spPr>
        <a:solidFill>
          <a:srgbClr val="FF0000"/>
        </a:solidFill>
      </dgm:spPr>
    </dgm:pt>
    <dgm:pt modelId="{A2A3369B-86B5-4399-91CA-8717804D7ED7}" type="pres">
      <dgm:prSet presAssocID="{B7EA91ED-CDDD-492E-BCAE-0D591F1E810D}" presName="space" presStyleCnt="0"/>
      <dgm:spPr/>
    </dgm:pt>
    <dgm:pt modelId="{40AC0E15-236B-48F2-9601-9119582C2312}" type="pres">
      <dgm:prSet presAssocID="{B7EA91ED-CDDD-492E-BCAE-0D591F1E810D}" presName="rect1" presStyleLbl="alignAcc1" presStyleIdx="0" presStyleCnt="2"/>
      <dgm:spPr/>
      <dgm:t>
        <a:bodyPr/>
        <a:lstStyle/>
        <a:p>
          <a:endParaRPr lang="en-US"/>
        </a:p>
      </dgm:t>
    </dgm:pt>
    <dgm:pt modelId="{365625AE-4A4C-439C-8100-25B68F908F71}" type="pres">
      <dgm:prSet presAssocID="{6C4B866C-8D8C-400E-B1CC-00FFC434F39E}" presName="vertSpace2" presStyleLbl="node1" presStyleIdx="0" presStyleCnt="2"/>
      <dgm:spPr/>
    </dgm:pt>
    <dgm:pt modelId="{269DE811-4236-40C8-8BF5-073D7A051D05}" type="pres">
      <dgm:prSet presAssocID="{6C4B866C-8D8C-400E-B1CC-00FFC434F39E}" presName="circle2" presStyleLbl="node1" presStyleIdx="1" presStyleCnt="2"/>
      <dgm:spPr>
        <a:solidFill>
          <a:srgbClr val="FFFF99"/>
        </a:solidFill>
      </dgm:spPr>
    </dgm:pt>
    <dgm:pt modelId="{90A7297E-B992-48F4-BB87-C2E8B777C460}" type="pres">
      <dgm:prSet presAssocID="{6C4B866C-8D8C-400E-B1CC-00FFC434F39E}" presName="rect2" presStyleLbl="alignAcc1" presStyleIdx="1" presStyleCnt="2"/>
      <dgm:spPr/>
      <dgm:t>
        <a:bodyPr/>
        <a:lstStyle/>
        <a:p>
          <a:endParaRPr lang="en-US"/>
        </a:p>
      </dgm:t>
    </dgm:pt>
    <dgm:pt modelId="{34C6256E-54D0-42D9-866B-D4A504CD647B}" type="pres">
      <dgm:prSet presAssocID="{B7EA91ED-CDDD-492E-BCAE-0D591F1E810D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FE95E-1E8B-4E50-BE0F-331F29AFB548}" type="pres">
      <dgm:prSet presAssocID="{B7EA91ED-CDDD-492E-BCAE-0D591F1E810D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115217-12FA-4311-B214-70F76EF90813}" type="pres">
      <dgm:prSet presAssocID="{6C4B866C-8D8C-400E-B1CC-00FFC434F39E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455D7-AEA0-4149-AB2D-7792FCE1938F}" type="pres">
      <dgm:prSet presAssocID="{6C4B866C-8D8C-400E-B1CC-00FFC434F39E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577201-75C7-478F-AC99-29D0646C653C}" type="presOf" srcId="{EEA5E887-B749-4B12-AC75-CC53BDA63C7C}" destId="{CBB455D7-AEA0-4149-AB2D-7792FCE1938F}" srcOrd="0" destOrd="0" presId="urn:microsoft.com/office/officeart/2005/8/layout/target3"/>
    <dgm:cxn modelId="{20CB9CBE-ACF9-4209-8245-5F317390214C}" srcId="{6C4B866C-8D8C-400E-B1CC-00FFC434F39E}" destId="{D4DB0E10-4302-4552-B831-ED33F27D2C27}" srcOrd="2" destOrd="0" parTransId="{69328F3A-818A-4025-B34A-029033D70CB7}" sibTransId="{6372BF05-E954-4252-A30C-A3FE4AFDF106}"/>
    <dgm:cxn modelId="{403B8197-72DE-43A6-B1AF-4F04044E7EF5}" type="presOf" srcId="{DA90C169-DB7F-4D75-A7B1-0F3A68816A84}" destId="{DD2FE95E-1E8B-4E50-BE0F-331F29AFB548}" srcOrd="0" destOrd="3" presId="urn:microsoft.com/office/officeart/2005/8/layout/target3"/>
    <dgm:cxn modelId="{243E9730-CF10-485F-A883-B1F47B727640}" type="presOf" srcId="{4650FBFC-2CD1-49A0-BE22-626660889A98}" destId="{DD2FE95E-1E8B-4E50-BE0F-331F29AFB548}" srcOrd="0" destOrd="0" presId="urn:microsoft.com/office/officeart/2005/8/layout/target3"/>
    <dgm:cxn modelId="{AC3B0B0F-1C8A-4D9A-8848-FFF19CCBC422}" srcId="{6C4B866C-8D8C-400E-B1CC-00FFC434F39E}" destId="{365B0CA2-4A96-4EDF-B34F-572275B3E53C}" srcOrd="3" destOrd="0" parTransId="{2A78B437-FCAE-46FA-839B-B0F566E195A2}" sibTransId="{59B0518F-400C-4D11-900D-DCDD56F84BF3}"/>
    <dgm:cxn modelId="{B33E36E7-0A50-4194-AA59-D73939627A54}" type="presOf" srcId="{D4DB0E10-4302-4552-B831-ED33F27D2C27}" destId="{CBB455D7-AEA0-4149-AB2D-7792FCE1938F}" srcOrd="0" destOrd="2" presId="urn:microsoft.com/office/officeart/2005/8/layout/target3"/>
    <dgm:cxn modelId="{0F12AB94-AD84-41E3-A2A4-48E8DBB79019}" type="presOf" srcId="{E6DBF59E-848D-4746-B331-EC7E92E36EA9}" destId="{B2F9BA1D-1358-4D9E-86E6-A949207A4CDE}" srcOrd="0" destOrd="0" presId="urn:microsoft.com/office/officeart/2005/8/layout/target3"/>
    <dgm:cxn modelId="{E87068D6-EEEB-4D9A-86FB-C93F97BF6800}" type="presOf" srcId="{6C4B866C-8D8C-400E-B1CC-00FFC434F39E}" destId="{90A7297E-B992-48F4-BB87-C2E8B777C460}" srcOrd="0" destOrd="0" presId="urn:microsoft.com/office/officeart/2005/8/layout/target3"/>
    <dgm:cxn modelId="{BB671B28-DE58-42F3-9533-26BAA777930E}" type="presOf" srcId="{CAF166A2-0361-4BDC-81DE-F9D194C8C343}" destId="{CBB455D7-AEA0-4149-AB2D-7792FCE1938F}" srcOrd="0" destOrd="1" presId="urn:microsoft.com/office/officeart/2005/8/layout/target3"/>
    <dgm:cxn modelId="{88DFA096-7426-4496-9A8B-A0A2CA283F2E}" type="presOf" srcId="{B7EA91ED-CDDD-492E-BCAE-0D591F1E810D}" destId="{40AC0E15-236B-48F2-9601-9119582C2312}" srcOrd="0" destOrd="0" presId="urn:microsoft.com/office/officeart/2005/8/layout/target3"/>
    <dgm:cxn modelId="{19FF2201-F692-44B0-B9EA-D42212A6F9E8}" srcId="{B7EA91ED-CDDD-492E-BCAE-0D591F1E810D}" destId="{4650FBFC-2CD1-49A0-BE22-626660889A98}" srcOrd="0" destOrd="0" parTransId="{093E5D30-C0F6-44BA-9DF0-C39D1BC018C3}" sibTransId="{D1054007-50B2-4155-93F4-A053208C58C8}"/>
    <dgm:cxn modelId="{478D6996-035D-4713-B89F-7E7B2CB1710F}" type="presOf" srcId="{DB3B0DEE-E5FF-4A0C-9657-134AB35FF1F6}" destId="{DD2FE95E-1E8B-4E50-BE0F-331F29AFB548}" srcOrd="0" destOrd="2" presId="urn:microsoft.com/office/officeart/2005/8/layout/target3"/>
    <dgm:cxn modelId="{B4F6BD56-3D84-4B72-8943-E9BD93B34637}" type="presOf" srcId="{56728B26-C378-4902-9A28-3E66E6D1537E}" destId="{DD2FE95E-1E8B-4E50-BE0F-331F29AFB548}" srcOrd="0" destOrd="1" presId="urn:microsoft.com/office/officeart/2005/8/layout/target3"/>
    <dgm:cxn modelId="{F7416E72-32BE-4DAD-B4D1-5AEA82BF2EBB}" srcId="{6C4B866C-8D8C-400E-B1CC-00FFC434F39E}" destId="{EEA5E887-B749-4B12-AC75-CC53BDA63C7C}" srcOrd="0" destOrd="0" parTransId="{5D386549-841D-497F-9572-91E2011C1A80}" sibTransId="{12D4A186-B483-4957-A03B-72A7D442CA21}"/>
    <dgm:cxn modelId="{5CFD739A-19EF-4D27-A229-D1E81AE3FC18}" srcId="{B7EA91ED-CDDD-492E-BCAE-0D591F1E810D}" destId="{DA90C169-DB7F-4D75-A7B1-0F3A68816A84}" srcOrd="3" destOrd="0" parTransId="{535D9179-3377-44B5-986E-4DAE95D379E7}" sibTransId="{5B1E0118-DC50-4E85-A55D-1A8BA99E5204}"/>
    <dgm:cxn modelId="{989EE5A8-FFFB-46EC-B6BF-2B05CDD85F04}" srcId="{E6DBF59E-848D-4746-B331-EC7E92E36EA9}" destId="{6C4B866C-8D8C-400E-B1CC-00FFC434F39E}" srcOrd="1" destOrd="0" parTransId="{A10868E9-E2C1-43BD-8D56-BBBDE9826970}" sibTransId="{0B0C3B95-04B9-4955-A7ED-2BD8356C3918}"/>
    <dgm:cxn modelId="{5CDE0EFA-33B6-4400-9BFE-12C99016E40D}" srcId="{B7EA91ED-CDDD-492E-BCAE-0D591F1E810D}" destId="{56728B26-C378-4902-9A28-3E66E6D1537E}" srcOrd="1" destOrd="0" parTransId="{FF00A18E-E0D7-45A3-93B9-F06500B9DCA3}" sibTransId="{A89AF578-0C5D-4775-9ED8-EE341D5C1B08}"/>
    <dgm:cxn modelId="{B6646C62-ADA4-44A6-99C6-86CB4D304F1F}" type="presOf" srcId="{6C4B866C-8D8C-400E-B1CC-00FFC434F39E}" destId="{63115217-12FA-4311-B214-70F76EF90813}" srcOrd="1" destOrd="0" presId="urn:microsoft.com/office/officeart/2005/8/layout/target3"/>
    <dgm:cxn modelId="{974393BE-22A5-451F-81B4-9BB7EE1C182A}" srcId="{6C4B866C-8D8C-400E-B1CC-00FFC434F39E}" destId="{CAF166A2-0361-4BDC-81DE-F9D194C8C343}" srcOrd="1" destOrd="0" parTransId="{4E8D9CDB-6186-4CAF-BCF3-D225FC8BD2EB}" sibTransId="{CA25C75A-5029-4BAF-8B5A-ABE44F53F910}"/>
    <dgm:cxn modelId="{A5CB095C-F052-47AF-93D1-092CCE9FBAC3}" srcId="{B7EA91ED-CDDD-492E-BCAE-0D591F1E810D}" destId="{DB3B0DEE-E5FF-4A0C-9657-134AB35FF1F6}" srcOrd="2" destOrd="0" parTransId="{8A62B2E9-2C98-46FC-A158-1D4E60043EF8}" sibTransId="{3F56F07B-1595-443F-8B30-531A6EBB6737}"/>
    <dgm:cxn modelId="{846CEC3D-2109-40BF-94AD-02C0985DD524}" srcId="{E6DBF59E-848D-4746-B331-EC7E92E36EA9}" destId="{B7EA91ED-CDDD-492E-BCAE-0D591F1E810D}" srcOrd="0" destOrd="0" parTransId="{E46B1338-7615-4775-B184-5510F3C0165A}" sibTransId="{99F55D85-C84E-436F-8DF3-B6C8C33DB091}"/>
    <dgm:cxn modelId="{868293F2-0487-4FA4-BC69-C1A3A6FF1443}" type="presOf" srcId="{365B0CA2-4A96-4EDF-B34F-572275B3E53C}" destId="{CBB455D7-AEA0-4149-AB2D-7792FCE1938F}" srcOrd="0" destOrd="3" presId="urn:microsoft.com/office/officeart/2005/8/layout/target3"/>
    <dgm:cxn modelId="{0EE122E1-95BA-40A4-B8E9-2DBA1AD3E84D}" type="presOf" srcId="{B7EA91ED-CDDD-492E-BCAE-0D591F1E810D}" destId="{34C6256E-54D0-42D9-866B-D4A504CD647B}" srcOrd="1" destOrd="0" presId="urn:microsoft.com/office/officeart/2005/8/layout/target3"/>
    <dgm:cxn modelId="{B9B8BB43-4EB2-4027-AE6A-B5824596EA0B}" type="presParOf" srcId="{B2F9BA1D-1358-4D9E-86E6-A949207A4CDE}" destId="{376AA1BA-3141-494E-97F4-AD69E8C3270E}" srcOrd="0" destOrd="0" presId="urn:microsoft.com/office/officeart/2005/8/layout/target3"/>
    <dgm:cxn modelId="{487A823C-ABE4-4DD1-8CC5-363876322CA6}" type="presParOf" srcId="{B2F9BA1D-1358-4D9E-86E6-A949207A4CDE}" destId="{A2A3369B-86B5-4399-91CA-8717804D7ED7}" srcOrd="1" destOrd="0" presId="urn:microsoft.com/office/officeart/2005/8/layout/target3"/>
    <dgm:cxn modelId="{333E8AFA-7143-4671-86D3-CA8C4D00B571}" type="presParOf" srcId="{B2F9BA1D-1358-4D9E-86E6-A949207A4CDE}" destId="{40AC0E15-236B-48F2-9601-9119582C2312}" srcOrd="2" destOrd="0" presId="urn:microsoft.com/office/officeart/2005/8/layout/target3"/>
    <dgm:cxn modelId="{4978C997-913A-44B4-93FA-42C6ADAA6F65}" type="presParOf" srcId="{B2F9BA1D-1358-4D9E-86E6-A949207A4CDE}" destId="{365625AE-4A4C-439C-8100-25B68F908F71}" srcOrd="3" destOrd="0" presId="urn:microsoft.com/office/officeart/2005/8/layout/target3"/>
    <dgm:cxn modelId="{7D3D4C77-71ED-4398-8F1B-AC97A07373FE}" type="presParOf" srcId="{B2F9BA1D-1358-4D9E-86E6-A949207A4CDE}" destId="{269DE811-4236-40C8-8BF5-073D7A051D05}" srcOrd="4" destOrd="0" presId="urn:microsoft.com/office/officeart/2005/8/layout/target3"/>
    <dgm:cxn modelId="{EAD6FA7A-BC0D-4335-A3D9-A254DBCDFDF3}" type="presParOf" srcId="{B2F9BA1D-1358-4D9E-86E6-A949207A4CDE}" destId="{90A7297E-B992-48F4-BB87-C2E8B777C460}" srcOrd="5" destOrd="0" presId="urn:microsoft.com/office/officeart/2005/8/layout/target3"/>
    <dgm:cxn modelId="{DF34A86A-B4D7-4BC7-BC32-C3368FAA036C}" type="presParOf" srcId="{B2F9BA1D-1358-4D9E-86E6-A949207A4CDE}" destId="{34C6256E-54D0-42D9-866B-D4A504CD647B}" srcOrd="6" destOrd="0" presId="urn:microsoft.com/office/officeart/2005/8/layout/target3"/>
    <dgm:cxn modelId="{A40399D8-FCC3-4F63-A16F-B7534E1759D7}" type="presParOf" srcId="{B2F9BA1D-1358-4D9E-86E6-A949207A4CDE}" destId="{DD2FE95E-1E8B-4E50-BE0F-331F29AFB548}" srcOrd="7" destOrd="0" presId="urn:microsoft.com/office/officeart/2005/8/layout/target3"/>
    <dgm:cxn modelId="{8BFC04F5-EB9D-4C63-A203-3EAAB3EEE941}" type="presParOf" srcId="{B2F9BA1D-1358-4D9E-86E6-A949207A4CDE}" destId="{63115217-12FA-4311-B214-70F76EF90813}" srcOrd="8" destOrd="0" presId="urn:microsoft.com/office/officeart/2005/8/layout/target3"/>
    <dgm:cxn modelId="{FFE2540C-CE7F-4B59-9EA8-66915FC958BB}" type="presParOf" srcId="{B2F9BA1D-1358-4D9E-86E6-A949207A4CDE}" destId="{CBB455D7-AEA0-4149-AB2D-7792FCE1938F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DBF59E-848D-4746-B331-EC7E92E36EA9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EA91ED-CDDD-492E-BCAE-0D591F1E810D}">
      <dgm:prSet phldrT="[Text]"/>
      <dgm:spPr/>
      <dgm:t>
        <a:bodyPr/>
        <a:lstStyle/>
        <a:p>
          <a:r>
            <a:rPr lang="en-US" dirty="0" smtClean="0"/>
            <a:t>Setup</a:t>
          </a:r>
          <a:endParaRPr lang="en-US" dirty="0"/>
        </a:p>
      </dgm:t>
    </dgm:pt>
    <dgm:pt modelId="{E46B1338-7615-4775-B184-5510F3C0165A}" type="parTrans" cxnId="{846CEC3D-2109-40BF-94AD-02C0985DD524}">
      <dgm:prSet/>
      <dgm:spPr/>
      <dgm:t>
        <a:bodyPr/>
        <a:lstStyle/>
        <a:p>
          <a:endParaRPr lang="en-US"/>
        </a:p>
      </dgm:t>
    </dgm:pt>
    <dgm:pt modelId="{99F55D85-C84E-436F-8DF3-B6C8C33DB091}" type="sibTrans" cxnId="{846CEC3D-2109-40BF-94AD-02C0985DD524}">
      <dgm:prSet/>
      <dgm:spPr/>
      <dgm:t>
        <a:bodyPr/>
        <a:lstStyle/>
        <a:p>
          <a:endParaRPr lang="en-US"/>
        </a:p>
      </dgm:t>
    </dgm:pt>
    <dgm:pt modelId="{4650FBFC-2CD1-49A0-BE22-626660889A98}">
      <dgm:prSet phldrT="[Text]"/>
      <dgm:spPr/>
      <dgm:t>
        <a:bodyPr/>
        <a:lstStyle/>
        <a:p>
          <a:r>
            <a:rPr lang="en-US" dirty="0" smtClean="0"/>
            <a:t>SISPI</a:t>
          </a:r>
          <a:endParaRPr lang="en-US" dirty="0"/>
        </a:p>
      </dgm:t>
    </dgm:pt>
    <dgm:pt modelId="{093E5D30-C0F6-44BA-9DF0-C39D1BC018C3}" type="parTrans" cxnId="{19FF2201-F692-44B0-B9EA-D42212A6F9E8}">
      <dgm:prSet/>
      <dgm:spPr/>
      <dgm:t>
        <a:bodyPr/>
        <a:lstStyle/>
        <a:p>
          <a:endParaRPr lang="en-US"/>
        </a:p>
      </dgm:t>
    </dgm:pt>
    <dgm:pt modelId="{D1054007-50B2-4155-93F4-A053208C58C8}" type="sibTrans" cxnId="{19FF2201-F692-44B0-B9EA-D42212A6F9E8}">
      <dgm:prSet/>
      <dgm:spPr/>
      <dgm:t>
        <a:bodyPr/>
        <a:lstStyle/>
        <a:p>
          <a:endParaRPr lang="en-US"/>
        </a:p>
      </dgm:t>
    </dgm:pt>
    <dgm:pt modelId="{DA90C169-DB7F-4D75-A7B1-0F3A68816A84}">
      <dgm:prSet phldrT="[Text]"/>
      <dgm:spPr/>
      <dgm:t>
        <a:bodyPr/>
        <a:lstStyle/>
        <a:p>
          <a:r>
            <a:rPr lang="en-US" dirty="0" smtClean="0"/>
            <a:t>Calibrations</a:t>
          </a:r>
          <a:endParaRPr lang="en-US" dirty="0"/>
        </a:p>
      </dgm:t>
    </dgm:pt>
    <dgm:pt modelId="{535D9179-3377-44B5-986E-4DAE95D379E7}" type="parTrans" cxnId="{5CFD739A-19EF-4D27-A229-D1E81AE3FC18}">
      <dgm:prSet/>
      <dgm:spPr/>
      <dgm:t>
        <a:bodyPr/>
        <a:lstStyle/>
        <a:p>
          <a:endParaRPr lang="en-US"/>
        </a:p>
      </dgm:t>
    </dgm:pt>
    <dgm:pt modelId="{5B1E0118-DC50-4E85-A55D-1A8BA99E5204}" type="sibTrans" cxnId="{5CFD739A-19EF-4D27-A229-D1E81AE3FC18}">
      <dgm:prSet/>
      <dgm:spPr/>
      <dgm:t>
        <a:bodyPr/>
        <a:lstStyle/>
        <a:p>
          <a:endParaRPr lang="en-US"/>
        </a:p>
      </dgm:t>
    </dgm:pt>
    <dgm:pt modelId="{6C4B866C-8D8C-400E-B1CC-00FFC434F39E}">
      <dgm:prSet phldrT="[Text]"/>
      <dgm:spPr/>
      <dgm:t>
        <a:bodyPr/>
        <a:lstStyle/>
        <a:p>
          <a:r>
            <a:rPr lang="en-US" dirty="0" smtClean="0"/>
            <a:t>Observe</a:t>
          </a:r>
          <a:endParaRPr lang="en-US" dirty="0"/>
        </a:p>
      </dgm:t>
    </dgm:pt>
    <dgm:pt modelId="{A10868E9-E2C1-43BD-8D56-BBBDE9826970}" type="parTrans" cxnId="{989EE5A8-FFFB-46EC-B6BF-2B05CDD85F04}">
      <dgm:prSet/>
      <dgm:spPr/>
      <dgm:t>
        <a:bodyPr/>
        <a:lstStyle/>
        <a:p>
          <a:endParaRPr lang="en-US"/>
        </a:p>
      </dgm:t>
    </dgm:pt>
    <dgm:pt modelId="{0B0C3B95-04B9-4955-A7ED-2BD8356C3918}" type="sibTrans" cxnId="{989EE5A8-FFFB-46EC-B6BF-2B05CDD85F04}">
      <dgm:prSet/>
      <dgm:spPr/>
      <dgm:t>
        <a:bodyPr/>
        <a:lstStyle/>
        <a:p>
          <a:endParaRPr lang="en-US"/>
        </a:p>
      </dgm:t>
    </dgm:pt>
    <dgm:pt modelId="{EEA5E887-B749-4B12-AC75-CC53BDA63C7C}">
      <dgm:prSet phldrT="[Text]"/>
      <dgm:spPr/>
      <dgm:t>
        <a:bodyPr/>
        <a:lstStyle/>
        <a:p>
          <a:r>
            <a:rPr lang="en-US" dirty="0" smtClean="0"/>
            <a:t>Pointing</a:t>
          </a:r>
          <a:endParaRPr lang="en-US" dirty="0"/>
        </a:p>
      </dgm:t>
    </dgm:pt>
    <dgm:pt modelId="{5D386549-841D-497F-9572-91E2011C1A80}" type="parTrans" cxnId="{F7416E72-32BE-4DAD-B4D1-5AEA82BF2EBB}">
      <dgm:prSet/>
      <dgm:spPr/>
      <dgm:t>
        <a:bodyPr/>
        <a:lstStyle/>
        <a:p>
          <a:endParaRPr lang="en-US"/>
        </a:p>
      </dgm:t>
    </dgm:pt>
    <dgm:pt modelId="{12D4A186-B483-4957-A03B-72A7D442CA21}" type="sibTrans" cxnId="{F7416E72-32BE-4DAD-B4D1-5AEA82BF2EBB}">
      <dgm:prSet/>
      <dgm:spPr/>
      <dgm:t>
        <a:bodyPr/>
        <a:lstStyle/>
        <a:p>
          <a:endParaRPr lang="en-US"/>
        </a:p>
      </dgm:t>
    </dgm:pt>
    <dgm:pt modelId="{CAF166A2-0361-4BDC-81DE-F9D194C8C343}">
      <dgm:prSet phldrT="[Text]"/>
      <dgm:spPr/>
      <dgm:t>
        <a:bodyPr/>
        <a:lstStyle/>
        <a:p>
          <a:r>
            <a:rPr lang="en-US" dirty="0" smtClean="0"/>
            <a:t>Standard Stars</a:t>
          </a:r>
          <a:endParaRPr lang="en-US" dirty="0"/>
        </a:p>
      </dgm:t>
    </dgm:pt>
    <dgm:pt modelId="{4E8D9CDB-6186-4CAF-BCF3-D225FC8BD2EB}" type="parTrans" cxnId="{974393BE-22A5-451F-81B4-9BB7EE1C182A}">
      <dgm:prSet/>
      <dgm:spPr/>
      <dgm:t>
        <a:bodyPr/>
        <a:lstStyle/>
        <a:p>
          <a:endParaRPr lang="en-US"/>
        </a:p>
      </dgm:t>
    </dgm:pt>
    <dgm:pt modelId="{CA25C75A-5029-4BAF-8B5A-ABE44F53F910}" type="sibTrans" cxnId="{974393BE-22A5-451F-81B4-9BB7EE1C182A}">
      <dgm:prSet/>
      <dgm:spPr/>
      <dgm:t>
        <a:bodyPr/>
        <a:lstStyle/>
        <a:p>
          <a:endParaRPr lang="en-US"/>
        </a:p>
      </dgm:t>
    </dgm:pt>
    <dgm:pt modelId="{DA997119-CFC1-49A8-A823-337D7878760F}">
      <dgm:prSet phldrT="[Text]"/>
      <dgm:spPr/>
      <dgm:t>
        <a:bodyPr/>
        <a:lstStyle/>
        <a:p>
          <a:r>
            <a:rPr lang="en-US" dirty="0" smtClean="0"/>
            <a:t>Monitor</a:t>
          </a:r>
          <a:endParaRPr lang="en-US" dirty="0"/>
        </a:p>
      </dgm:t>
    </dgm:pt>
    <dgm:pt modelId="{EE8689FC-77A8-421A-82CF-8B78A27384DF}" type="parTrans" cxnId="{73C151E3-3AC8-40D9-9299-70ADB6E82EA1}">
      <dgm:prSet/>
      <dgm:spPr/>
      <dgm:t>
        <a:bodyPr/>
        <a:lstStyle/>
        <a:p>
          <a:endParaRPr lang="en-US"/>
        </a:p>
      </dgm:t>
    </dgm:pt>
    <dgm:pt modelId="{872CDF08-CE4A-4B75-9206-AC78CF805369}" type="sibTrans" cxnId="{73C151E3-3AC8-40D9-9299-70ADB6E82EA1}">
      <dgm:prSet/>
      <dgm:spPr/>
      <dgm:t>
        <a:bodyPr/>
        <a:lstStyle/>
        <a:p>
          <a:endParaRPr lang="en-US"/>
        </a:p>
      </dgm:t>
    </dgm:pt>
    <dgm:pt modelId="{49094FD8-C8E1-4037-99F3-08394B9246C6}">
      <dgm:prSet phldrT="[Text]"/>
      <dgm:spPr/>
      <dgm:t>
        <a:bodyPr/>
        <a:lstStyle/>
        <a:p>
          <a:r>
            <a:rPr lang="en-US" dirty="0" smtClean="0"/>
            <a:t>RASICAM</a:t>
          </a:r>
          <a:endParaRPr lang="en-US" dirty="0"/>
        </a:p>
      </dgm:t>
    </dgm:pt>
    <dgm:pt modelId="{31B22AB6-8087-44A3-B153-BA8733BE832C}" type="parTrans" cxnId="{B5810F36-F8D1-4ADC-8B0E-8A1FB6B525FC}">
      <dgm:prSet/>
      <dgm:spPr/>
      <dgm:t>
        <a:bodyPr/>
        <a:lstStyle/>
        <a:p>
          <a:endParaRPr lang="en-US"/>
        </a:p>
      </dgm:t>
    </dgm:pt>
    <dgm:pt modelId="{AA8F3E21-3F57-4EF4-B7E0-A19DA357FA21}" type="sibTrans" cxnId="{B5810F36-F8D1-4ADC-8B0E-8A1FB6B525FC}">
      <dgm:prSet/>
      <dgm:spPr/>
      <dgm:t>
        <a:bodyPr/>
        <a:lstStyle/>
        <a:p>
          <a:endParaRPr lang="en-US"/>
        </a:p>
      </dgm:t>
    </dgm:pt>
    <dgm:pt modelId="{18B725A5-7E62-4525-B4BE-BDFE6EE88FBA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B4672960-91F9-45A9-A1E4-35741C1A166F}" type="parTrans" cxnId="{A075960D-B787-4D88-A146-7AB90168E247}">
      <dgm:prSet/>
      <dgm:spPr/>
      <dgm:t>
        <a:bodyPr/>
        <a:lstStyle/>
        <a:p>
          <a:endParaRPr lang="en-US"/>
        </a:p>
      </dgm:t>
    </dgm:pt>
    <dgm:pt modelId="{7F5209E4-DFBC-4A62-8442-393D075A40CB}" type="sibTrans" cxnId="{A075960D-B787-4D88-A146-7AB90168E247}">
      <dgm:prSet/>
      <dgm:spPr/>
      <dgm:t>
        <a:bodyPr/>
        <a:lstStyle/>
        <a:p>
          <a:endParaRPr lang="en-US"/>
        </a:p>
      </dgm:t>
    </dgm:pt>
    <dgm:pt modelId="{D4DB0E10-4302-4552-B831-ED33F27D2C27}">
      <dgm:prSet phldrT="[Text]"/>
      <dgm:spPr/>
      <dgm:t>
        <a:bodyPr/>
        <a:lstStyle/>
        <a:p>
          <a:r>
            <a:rPr lang="en-US" dirty="0" smtClean="0"/>
            <a:t>Manual Observe</a:t>
          </a:r>
          <a:endParaRPr lang="en-US" dirty="0"/>
        </a:p>
      </dgm:t>
    </dgm:pt>
    <dgm:pt modelId="{69328F3A-818A-4025-B34A-029033D70CB7}" type="parTrans" cxnId="{20CB9CBE-ACF9-4209-8245-5F317390214C}">
      <dgm:prSet/>
      <dgm:spPr/>
      <dgm:t>
        <a:bodyPr/>
        <a:lstStyle/>
        <a:p>
          <a:endParaRPr lang="en-US"/>
        </a:p>
      </dgm:t>
    </dgm:pt>
    <dgm:pt modelId="{6372BF05-E954-4252-A30C-A3FE4AFDF106}" type="sibTrans" cxnId="{20CB9CBE-ACF9-4209-8245-5F317390214C}">
      <dgm:prSet/>
      <dgm:spPr/>
      <dgm:t>
        <a:bodyPr/>
        <a:lstStyle/>
        <a:p>
          <a:endParaRPr lang="en-US"/>
        </a:p>
      </dgm:t>
    </dgm:pt>
    <dgm:pt modelId="{365B0CA2-4A96-4EDF-B34F-572275B3E53C}">
      <dgm:prSet phldrT="[Text]"/>
      <dgm:spPr/>
      <dgm:t>
        <a:bodyPr/>
        <a:lstStyle/>
        <a:p>
          <a:r>
            <a:rPr lang="en-US" dirty="0" smtClean="0"/>
            <a:t>Scripting</a:t>
          </a:r>
          <a:endParaRPr lang="en-US" dirty="0"/>
        </a:p>
      </dgm:t>
    </dgm:pt>
    <dgm:pt modelId="{2A78B437-FCAE-46FA-839B-B0F566E195A2}" type="parTrans" cxnId="{AC3B0B0F-1C8A-4D9A-8848-FFF19CCBC422}">
      <dgm:prSet/>
      <dgm:spPr/>
      <dgm:t>
        <a:bodyPr/>
        <a:lstStyle/>
        <a:p>
          <a:endParaRPr lang="en-US"/>
        </a:p>
      </dgm:t>
    </dgm:pt>
    <dgm:pt modelId="{59B0518F-400C-4D11-900D-DCDD56F84BF3}" type="sibTrans" cxnId="{AC3B0B0F-1C8A-4D9A-8848-FFF19CCBC422}">
      <dgm:prSet/>
      <dgm:spPr/>
      <dgm:t>
        <a:bodyPr/>
        <a:lstStyle/>
        <a:p>
          <a:endParaRPr lang="en-US"/>
        </a:p>
      </dgm:t>
    </dgm:pt>
    <dgm:pt modelId="{578C9267-FAF1-46B4-BD8B-5E2300B41116}">
      <dgm:prSet phldrT="[Text]"/>
      <dgm:spPr/>
      <dgm:t>
        <a:bodyPr/>
        <a:lstStyle/>
        <a:p>
          <a:r>
            <a:rPr lang="en-US" dirty="0" smtClean="0"/>
            <a:t>Telemetry</a:t>
          </a:r>
          <a:endParaRPr lang="en-US" dirty="0"/>
        </a:p>
      </dgm:t>
    </dgm:pt>
    <dgm:pt modelId="{2FD58D7F-3041-4C1F-8280-FE52322D985C}" type="parTrans" cxnId="{24CAA75E-2262-4EFE-A63E-533E92D380B9}">
      <dgm:prSet/>
      <dgm:spPr/>
      <dgm:t>
        <a:bodyPr/>
        <a:lstStyle/>
        <a:p>
          <a:endParaRPr lang="en-US"/>
        </a:p>
      </dgm:t>
    </dgm:pt>
    <dgm:pt modelId="{5C55B5A5-FF3E-45D3-986A-05D02E43F7B0}" type="sibTrans" cxnId="{24CAA75E-2262-4EFE-A63E-533E92D380B9}">
      <dgm:prSet/>
      <dgm:spPr/>
      <dgm:t>
        <a:bodyPr/>
        <a:lstStyle/>
        <a:p>
          <a:endParaRPr lang="en-US"/>
        </a:p>
      </dgm:t>
    </dgm:pt>
    <dgm:pt modelId="{6EC0A8EF-DBC2-4578-93EA-719C84D7EFB8}">
      <dgm:prSet phldrT="[Text]"/>
      <dgm:spPr/>
      <dgm:t>
        <a:bodyPr/>
        <a:lstStyle/>
        <a:p>
          <a:r>
            <a:rPr lang="en-US" dirty="0" smtClean="0"/>
            <a:t>Quick Reduce</a:t>
          </a:r>
          <a:endParaRPr lang="en-US" dirty="0"/>
        </a:p>
      </dgm:t>
    </dgm:pt>
    <dgm:pt modelId="{46E17848-B870-4121-BB16-7FFA5FA779DD}" type="parTrans" cxnId="{54292EDC-289E-4600-BB21-0E1669DC9791}">
      <dgm:prSet/>
      <dgm:spPr/>
      <dgm:t>
        <a:bodyPr/>
        <a:lstStyle/>
        <a:p>
          <a:endParaRPr lang="en-US"/>
        </a:p>
      </dgm:t>
    </dgm:pt>
    <dgm:pt modelId="{2D2456A1-BBB6-48CC-B7A9-E2A8290AE60C}" type="sibTrans" cxnId="{54292EDC-289E-4600-BB21-0E1669DC9791}">
      <dgm:prSet/>
      <dgm:spPr/>
      <dgm:t>
        <a:bodyPr/>
        <a:lstStyle/>
        <a:p>
          <a:endParaRPr lang="en-US"/>
        </a:p>
      </dgm:t>
    </dgm:pt>
    <dgm:pt modelId="{82B46527-221C-4EE7-B5EF-3105176A9F69}">
      <dgm:prSet phldrT="[Text]"/>
      <dgm:spPr/>
      <dgm:t>
        <a:bodyPr/>
        <a:lstStyle/>
        <a:p>
          <a:r>
            <a:rPr lang="en-US" dirty="0" err="1" smtClean="0"/>
            <a:t>Kentools</a:t>
          </a:r>
          <a:endParaRPr lang="en-US" dirty="0"/>
        </a:p>
      </dgm:t>
    </dgm:pt>
    <dgm:pt modelId="{EB8B5365-B343-48E2-BA51-237F595021E5}" type="parTrans" cxnId="{81B86FA9-C7D5-4728-978D-EDCEC89023C1}">
      <dgm:prSet/>
      <dgm:spPr/>
      <dgm:t>
        <a:bodyPr/>
        <a:lstStyle/>
        <a:p>
          <a:endParaRPr lang="en-US"/>
        </a:p>
      </dgm:t>
    </dgm:pt>
    <dgm:pt modelId="{3362F080-6CAE-4B8E-BC11-8321AC6E8756}" type="sibTrans" cxnId="{81B86FA9-C7D5-4728-978D-EDCEC89023C1}">
      <dgm:prSet/>
      <dgm:spPr/>
      <dgm:t>
        <a:bodyPr/>
        <a:lstStyle/>
        <a:p>
          <a:endParaRPr lang="en-US"/>
        </a:p>
      </dgm:t>
    </dgm:pt>
    <dgm:pt modelId="{56728B26-C378-4902-9A28-3E66E6D1537E}">
      <dgm:prSet phldrT="[Text]"/>
      <dgm:spPr/>
      <dgm:t>
        <a:bodyPr/>
        <a:lstStyle/>
        <a:p>
          <a:r>
            <a:rPr lang="en-US" dirty="0" smtClean="0"/>
            <a:t>Prop ID</a:t>
          </a:r>
          <a:endParaRPr lang="en-US" dirty="0"/>
        </a:p>
      </dgm:t>
    </dgm:pt>
    <dgm:pt modelId="{FF00A18E-E0D7-45A3-93B9-F06500B9DCA3}" type="parTrans" cxnId="{5CDE0EFA-33B6-4400-9BFE-12C99016E40D}">
      <dgm:prSet/>
      <dgm:spPr/>
      <dgm:t>
        <a:bodyPr/>
        <a:lstStyle/>
        <a:p>
          <a:endParaRPr lang="en-US"/>
        </a:p>
      </dgm:t>
    </dgm:pt>
    <dgm:pt modelId="{A89AF578-0C5D-4775-9ED8-EE341D5C1B08}" type="sibTrans" cxnId="{5CDE0EFA-33B6-4400-9BFE-12C99016E40D}">
      <dgm:prSet/>
      <dgm:spPr/>
      <dgm:t>
        <a:bodyPr/>
        <a:lstStyle/>
        <a:p>
          <a:endParaRPr lang="en-US"/>
        </a:p>
      </dgm:t>
    </dgm:pt>
    <dgm:pt modelId="{DB3B0DEE-E5FF-4A0C-9657-134AB35FF1F6}">
      <dgm:prSet phldrT="[Text]"/>
      <dgm:spPr/>
      <dgm:t>
        <a:bodyPr/>
        <a:lstStyle/>
        <a:p>
          <a:r>
            <a:rPr lang="en-US" dirty="0" smtClean="0"/>
            <a:t>VSUB ON</a:t>
          </a:r>
          <a:endParaRPr lang="en-US" dirty="0"/>
        </a:p>
      </dgm:t>
    </dgm:pt>
    <dgm:pt modelId="{8A62B2E9-2C98-46FC-A158-1D4E60043EF8}" type="parTrans" cxnId="{A5CB095C-F052-47AF-93D1-092CCE9FBAC3}">
      <dgm:prSet/>
      <dgm:spPr/>
      <dgm:t>
        <a:bodyPr/>
        <a:lstStyle/>
        <a:p>
          <a:endParaRPr lang="en-US"/>
        </a:p>
      </dgm:t>
    </dgm:pt>
    <dgm:pt modelId="{3F56F07B-1595-443F-8B30-531A6EBB6737}" type="sibTrans" cxnId="{A5CB095C-F052-47AF-93D1-092CCE9FBAC3}">
      <dgm:prSet/>
      <dgm:spPr/>
      <dgm:t>
        <a:bodyPr/>
        <a:lstStyle/>
        <a:p>
          <a:endParaRPr lang="en-US"/>
        </a:p>
      </dgm:t>
    </dgm:pt>
    <dgm:pt modelId="{B2F9BA1D-1358-4D9E-86E6-A949207A4CDE}" type="pres">
      <dgm:prSet presAssocID="{E6DBF59E-848D-4746-B331-EC7E92E36E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A1BA-3141-494E-97F4-AD69E8C3270E}" type="pres">
      <dgm:prSet presAssocID="{B7EA91ED-CDDD-492E-BCAE-0D591F1E810D}" presName="circle1" presStyleLbl="node1" presStyleIdx="0" presStyleCnt="3"/>
      <dgm:spPr>
        <a:solidFill>
          <a:srgbClr val="FF0000"/>
        </a:solidFill>
      </dgm:spPr>
    </dgm:pt>
    <dgm:pt modelId="{A2A3369B-86B5-4399-91CA-8717804D7ED7}" type="pres">
      <dgm:prSet presAssocID="{B7EA91ED-CDDD-492E-BCAE-0D591F1E810D}" presName="space" presStyleCnt="0"/>
      <dgm:spPr/>
    </dgm:pt>
    <dgm:pt modelId="{40AC0E15-236B-48F2-9601-9119582C2312}" type="pres">
      <dgm:prSet presAssocID="{B7EA91ED-CDDD-492E-BCAE-0D591F1E810D}" presName="rect1" presStyleLbl="alignAcc1" presStyleIdx="0" presStyleCnt="3"/>
      <dgm:spPr/>
      <dgm:t>
        <a:bodyPr/>
        <a:lstStyle/>
        <a:p>
          <a:endParaRPr lang="en-US"/>
        </a:p>
      </dgm:t>
    </dgm:pt>
    <dgm:pt modelId="{365625AE-4A4C-439C-8100-25B68F908F71}" type="pres">
      <dgm:prSet presAssocID="{6C4B866C-8D8C-400E-B1CC-00FFC434F39E}" presName="vertSpace2" presStyleLbl="node1" presStyleIdx="0" presStyleCnt="3"/>
      <dgm:spPr/>
    </dgm:pt>
    <dgm:pt modelId="{269DE811-4236-40C8-8BF5-073D7A051D05}" type="pres">
      <dgm:prSet presAssocID="{6C4B866C-8D8C-400E-B1CC-00FFC434F39E}" presName="circle2" presStyleLbl="node1" presStyleIdx="1" presStyleCnt="3"/>
      <dgm:spPr>
        <a:solidFill>
          <a:srgbClr val="FFFF99"/>
        </a:solidFill>
      </dgm:spPr>
    </dgm:pt>
    <dgm:pt modelId="{90A7297E-B992-48F4-BB87-C2E8B777C460}" type="pres">
      <dgm:prSet presAssocID="{6C4B866C-8D8C-400E-B1CC-00FFC434F39E}" presName="rect2" presStyleLbl="alignAcc1" presStyleIdx="1" presStyleCnt="3"/>
      <dgm:spPr/>
      <dgm:t>
        <a:bodyPr/>
        <a:lstStyle/>
        <a:p>
          <a:endParaRPr lang="en-US"/>
        </a:p>
      </dgm:t>
    </dgm:pt>
    <dgm:pt modelId="{F3C490B5-A509-46C6-82DF-05B02D47859D}" type="pres">
      <dgm:prSet presAssocID="{DA997119-CFC1-49A8-A823-337D7878760F}" presName="vertSpace3" presStyleLbl="node1" presStyleIdx="1" presStyleCnt="3"/>
      <dgm:spPr/>
    </dgm:pt>
    <dgm:pt modelId="{C1F28204-C0D8-4BC7-9FC0-53ECCD2B431E}" type="pres">
      <dgm:prSet presAssocID="{DA997119-CFC1-49A8-A823-337D7878760F}" presName="circle3" presStyleLbl="node1" presStyleIdx="2" presStyleCnt="3"/>
      <dgm:spPr>
        <a:solidFill>
          <a:srgbClr val="00FF00"/>
        </a:solidFill>
      </dgm:spPr>
    </dgm:pt>
    <dgm:pt modelId="{772778BF-9B83-4E27-9607-5EC3F6451F9A}" type="pres">
      <dgm:prSet presAssocID="{DA997119-CFC1-49A8-A823-337D7878760F}" presName="rect3" presStyleLbl="alignAcc1" presStyleIdx="2" presStyleCnt="3"/>
      <dgm:spPr/>
      <dgm:t>
        <a:bodyPr/>
        <a:lstStyle/>
        <a:p>
          <a:endParaRPr lang="en-US"/>
        </a:p>
      </dgm:t>
    </dgm:pt>
    <dgm:pt modelId="{34C6256E-54D0-42D9-866B-D4A504CD647B}" type="pres">
      <dgm:prSet presAssocID="{B7EA91ED-CDDD-492E-BCAE-0D591F1E810D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FE95E-1E8B-4E50-BE0F-331F29AFB548}" type="pres">
      <dgm:prSet presAssocID="{B7EA91ED-CDDD-492E-BCAE-0D591F1E810D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115217-12FA-4311-B214-70F76EF90813}" type="pres">
      <dgm:prSet presAssocID="{6C4B866C-8D8C-400E-B1CC-00FFC434F39E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455D7-AEA0-4149-AB2D-7792FCE1938F}" type="pres">
      <dgm:prSet presAssocID="{6C4B866C-8D8C-400E-B1CC-00FFC434F39E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4927C3-CBA7-4FE1-A563-9F3AFD1447A7}" type="pres">
      <dgm:prSet presAssocID="{DA997119-CFC1-49A8-A823-337D7878760F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ADF0E-B9CB-419E-A4C5-806B17C0F5A5}" type="pres">
      <dgm:prSet presAssocID="{DA997119-CFC1-49A8-A823-337D7878760F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8826DA-8336-4E59-B065-D2353B78E5FF}" type="presOf" srcId="{D4DB0E10-4302-4552-B831-ED33F27D2C27}" destId="{CBB455D7-AEA0-4149-AB2D-7792FCE1938F}" srcOrd="0" destOrd="2" presId="urn:microsoft.com/office/officeart/2005/8/layout/target3"/>
    <dgm:cxn modelId="{19FF2201-F692-44B0-B9EA-D42212A6F9E8}" srcId="{B7EA91ED-CDDD-492E-BCAE-0D591F1E810D}" destId="{4650FBFC-2CD1-49A0-BE22-626660889A98}" srcOrd="0" destOrd="0" parTransId="{093E5D30-C0F6-44BA-9DF0-C39D1BC018C3}" sibTransId="{D1054007-50B2-4155-93F4-A053208C58C8}"/>
    <dgm:cxn modelId="{D8D854F2-11E4-4492-A566-86F8FC77A45B}" type="presOf" srcId="{365B0CA2-4A96-4EDF-B34F-572275B3E53C}" destId="{CBB455D7-AEA0-4149-AB2D-7792FCE1938F}" srcOrd="0" destOrd="3" presId="urn:microsoft.com/office/officeart/2005/8/layout/target3"/>
    <dgm:cxn modelId="{24CAA75E-2262-4EFE-A63E-533E92D380B9}" srcId="{DA997119-CFC1-49A8-A823-337D7878760F}" destId="{578C9267-FAF1-46B4-BD8B-5E2300B41116}" srcOrd="2" destOrd="0" parTransId="{2FD58D7F-3041-4C1F-8280-FE52322D985C}" sibTransId="{5C55B5A5-FF3E-45D3-986A-05D02E43F7B0}"/>
    <dgm:cxn modelId="{68B87754-3083-4670-B722-D936631327CA}" type="presOf" srcId="{DA90C169-DB7F-4D75-A7B1-0F3A68816A84}" destId="{DD2FE95E-1E8B-4E50-BE0F-331F29AFB548}" srcOrd="0" destOrd="3" presId="urn:microsoft.com/office/officeart/2005/8/layout/target3"/>
    <dgm:cxn modelId="{DA4A0795-9179-46DF-BF49-434F42561C3A}" type="presOf" srcId="{B7EA91ED-CDDD-492E-BCAE-0D591F1E810D}" destId="{34C6256E-54D0-42D9-866B-D4A504CD647B}" srcOrd="1" destOrd="0" presId="urn:microsoft.com/office/officeart/2005/8/layout/target3"/>
    <dgm:cxn modelId="{DF1038F3-31B3-4EFB-B306-7C5777FAABFB}" type="presOf" srcId="{E6DBF59E-848D-4746-B331-EC7E92E36EA9}" destId="{B2F9BA1D-1358-4D9E-86E6-A949207A4CDE}" srcOrd="0" destOrd="0" presId="urn:microsoft.com/office/officeart/2005/8/layout/target3"/>
    <dgm:cxn modelId="{F7416E72-32BE-4DAD-B4D1-5AEA82BF2EBB}" srcId="{6C4B866C-8D8C-400E-B1CC-00FFC434F39E}" destId="{EEA5E887-B749-4B12-AC75-CC53BDA63C7C}" srcOrd="0" destOrd="0" parTransId="{5D386549-841D-497F-9572-91E2011C1A80}" sibTransId="{12D4A186-B483-4957-A03B-72A7D442CA21}"/>
    <dgm:cxn modelId="{974393BE-22A5-451F-81B4-9BB7EE1C182A}" srcId="{6C4B866C-8D8C-400E-B1CC-00FFC434F39E}" destId="{CAF166A2-0361-4BDC-81DE-F9D194C8C343}" srcOrd="1" destOrd="0" parTransId="{4E8D9CDB-6186-4CAF-BCF3-D225FC8BD2EB}" sibTransId="{CA25C75A-5029-4BAF-8B5A-ABE44F53F910}"/>
    <dgm:cxn modelId="{989EE5A8-FFFB-46EC-B6BF-2B05CDD85F04}" srcId="{E6DBF59E-848D-4746-B331-EC7E92E36EA9}" destId="{6C4B866C-8D8C-400E-B1CC-00FFC434F39E}" srcOrd="1" destOrd="0" parTransId="{A10868E9-E2C1-43BD-8D56-BBBDE9826970}" sibTransId="{0B0C3B95-04B9-4955-A7ED-2BD8356C3918}"/>
    <dgm:cxn modelId="{1BB137EF-7097-4BAF-8F14-E675167C9F1F}" type="presOf" srcId="{82B46527-221C-4EE7-B5EF-3105176A9F69}" destId="{BD7ADF0E-B9CB-419E-A4C5-806B17C0F5A5}" srcOrd="0" destOrd="4" presId="urn:microsoft.com/office/officeart/2005/8/layout/target3"/>
    <dgm:cxn modelId="{54292EDC-289E-4600-BB21-0E1669DC9791}" srcId="{DA997119-CFC1-49A8-A823-337D7878760F}" destId="{6EC0A8EF-DBC2-4578-93EA-719C84D7EFB8}" srcOrd="3" destOrd="0" parTransId="{46E17848-B870-4121-BB16-7FFA5FA779DD}" sibTransId="{2D2456A1-BBB6-48CC-B7A9-E2A8290AE60C}"/>
    <dgm:cxn modelId="{7D27BE7E-AE61-4CF6-85C3-498D9C88A646}" type="presOf" srcId="{6C4B866C-8D8C-400E-B1CC-00FFC434F39E}" destId="{63115217-12FA-4311-B214-70F76EF90813}" srcOrd="1" destOrd="0" presId="urn:microsoft.com/office/officeart/2005/8/layout/target3"/>
    <dgm:cxn modelId="{5CFD739A-19EF-4D27-A229-D1E81AE3FC18}" srcId="{B7EA91ED-CDDD-492E-BCAE-0D591F1E810D}" destId="{DA90C169-DB7F-4D75-A7B1-0F3A68816A84}" srcOrd="3" destOrd="0" parTransId="{535D9179-3377-44B5-986E-4DAE95D379E7}" sibTransId="{5B1E0118-DC50-4E85-A55D-1A8BA99E5204}"/>
    <dgm:cxn modelId="{697C5B2A-55B0-4C6F-A2A1-257D1BAE7F1F}" type="presOf" srcId="{DA997119-CFC1-49A8-A823-337D7878760F}" destId="{772778BF-9B83-4E27-9607-5EC3F6451F9A}" srcOrd="0" destOrd="0" presId="urn:microsoft.com/office/officeart/2005/8/layout/target3"/>
    <dgm:cxn modelId="{1703113A-DB40-4F67-92F9-99E094208EFB}" type="presOf" srcId="{B7EA91ED-CDDD-492E-BCAE-0D591F1E810D}" destId="{40AC0E15-236B-48F2-9601-9119582C2312}" srcOrd="0" destOrd="0" presId="urn:microsoft.com/office/officeart/2005/8/layout/target3"/>
    <dgm:cxn modelId="{A075960D-B787-4D88-A146-7AB90168E247}" srcId="{DA997119-CFC1-49A8-A823-337D7878760F}" destId="{18B725A5-7E62-4525-B4BE-BDFE6EE88FBA}" srcOrd="1" destOrd="0" parTransId="{B4672960-91F9-45A9-A1E4-35741C1A166F}" sibTransId="{7F5209E4-DFBC-4A62-8442-393D075A40CB}"/>
    <dgm:cxn modelId="{0BA6B16D-F6A5-42B2-B7A0-6FF72D41236F}" type="presOf" srcId="{6EC0A8EF-DBC2-4578-93EA-719C84D7EFB8}" destId="{BD7ADF0E-B9CB-419E-A4C5-806B17C0F5A5}" srcOrd="0" destOrd="3" presId="urn:microsoft.com/office/officeart/2005/8/layout/target3"/>
    <dgm:cxn modelId="{846CEC3D-2109-40BF-94AD-02C0985DD524}" srcId="{E6DBF59E-848D-4746-B331-EC7E92E36EA9}" destId="{B7EA91ED-CDDD-492E-BCAE-0D591F1E810D}" srcOrd="0" destOrd="0" parTransId="{E46B1338-7615-4775-B184-5510F3C0165A}" sibTransId="{99F55D85-C84E-436F-8DF3-B6C8C33DB091}"/>
    <dgm:cxn modelId="{B04EB4AA-3A59-4874-AB26-51B6C2D4DB76}" type="presOf" srcId="{49094FD8-C8E1-4037-99F3-08394B9246C6}" destId="{BD7ADF0E-B9CB-419E-A4C5-806B17C0F5A5}" srcOrd="0" destOrd="0" presId="urn:microsoft.com/office/officeart/2005/8/layout/target3"/>
    <dgm:cxn modelId="{5CDE0EFA-33B6-4400-9BFE-12C99016E40D}" srcId="{B7EA91ED-CDDD-492E-BCAE-0D591F1E810D}" destId="{56728B26-C378-4902-9A28-3E66E6D1537E}" srcOrd="1" destOrd="0" parTransId="{FF00A18E-E0D7-45A3-93B9-F06500B9DCA3}" sibTransId="{A89AF578-0C5D-4775-9ED8-EE341D5C1B08}"/>
    <dgm:cxn modelId="{B5810F36-F8D1-4ADC-8B0E-8A1FB6B525FC}" srcId="{DA997119-CFC1-49A8-A823-337D7878760F}" destId="{49094FD8-C8E1-4037-99F3-08394B9246C6}" srcOrd="0" destOrd="0" parTransId="{31B22AB6-8087-44A3-B153-BA8733BE832C}" sibTransId="{AA8F3E21-3F57-4EF4-B7E0-A19DA357FA21}"/>
    <dgm:cxn modelId="{2ACFD54F-EE64-4868-8E20-FB4F378405FE}" type="presOf" srcId="{DB3B0DEE-E5FF-4A0C-9657-134AB35FF1F6}" destId="{DD2FE95E-1E8B-4E50-BE0F-331F29AFB548}" srcOrd="0" destOrd="2" presId="urn:microsoft.com/office/officeart/2005/8/layout/target3"/>
    <dgm:cxn modelId="{A5CB095C-F052-47AF-93D1-092CCE9FBAC3}" srcId="{B7EA91ED-CDDD-492E-BCAE-0D591F1E810D}" destId="{DB3B0DEE-E5FF-4A0C-9657-134AB35FF1F6}" srcOrd="2" destOrd="0" parTransId="{8A62B2E9-2C98-46FC-A158-1D4E60043EF8}" sibTransId="{3F56F07B-1595-443F-8B30-531A6EBB6737}"/>
    <dgm:cxn modelId="{9F129D99-9CCC-48CB-9475-0B950B33DDA5}" type="presOf" srcId="{6C4B866C-8D8C-400E-B1CC-00FFC434F39E}" destId="{90A7297E-B992-48F4-BB87-C2E8B777C460}" srcOrd="0" destOrd="0" presId="urn:microsoft.com/office/officeart/2005/8/layout/target3"/>
    <dgm:cxn modelId="{81B86FA9-C7D5-4728-978D-EDCEC89023C1}" srcId="{DA997119-CFC1-49A8-A823-337D7878760F}" destId="{82B46527-221C-4EE7-B5EF-3105176A9F69}" srcOrd="4" destOrd="0" parTransId="{EB8B5365-B343-48E2-BA51-237F595021E5}" sibTransId="{3362F080-6CAE-4B8E-BC11-8321AC6E8756}"/>
    <dgm:cxn modelId="{235FE720-2B3B-4D58-9411-B3D7977901E6}" type="presOf" srcId="{EEA5E887-B749-4B12-AC75-CC53BDA63C7C}" destId="{CBB455D7-AEA0-4149-AB2D-7792FCE1938F}" srcOrd="0" destOrd="0" presId="urn:microsoft.com/office/officeart/2005/8/layout/target3"/>
    <dgm:cxn modelId="{20CB9CBE-ACF9-4209-8245-5F317390214C}" srcId="{6C4B866C-8D8C-400E-B1CC-00FFC434F39E}" destId="{D4DB0E10-4302-4552-B831-ED33F27D2C27}" srcOrd="2" destOrd="0" parTransId="{69328F3A-818A-4025-B34A-029033D70CB7}" sibTransId="{6372BF05-E954-4252-A30C-A3FE4AFDF106}"/>
    <dgm:cxn modelId="{950F3551-99EE-4B2A-9E1E-CA122C2BDCB4}" type="presOf" srcId="{56728B26-C378-4902-9A28-3E66E6D1537E}" destId="{DD2FE95E-1E8B-4E50-BE0F-331F29AFB548}" srcOrd="0" destOrd="1" presId="urn:microsoft.com/office/officeart/2005/8/layout/target3"/>
    <dgm:cxn modelId="{73C151E3-3AC8-40D9-9299-70ADB6E82EA1}" srcId="{E6DBF59E-848D-4746-B331-EC7E92E36EA9}" destId="{DA997119-CFC1-49A8-A823-337D7878760F}" srcOrd="2" destOrd="0" parTransId="{EE8689FC-77A8-421A-82CF-8B78A27384DF}" sibTransId="{872CDF08-CE4A-4B75-9206-AC78CF805369}"/>
    <dgm:cxn modelId="{A8387582-889D-4E8E-AED5-0D615ACDCC7A}" type="presOf" srcId="{DA997119-CFC1-49A8-A823-337D7878760F}" destId="{654927C3-CBA7-4FE1-A563-9F3AFD1447A7}" srcOrd="1" destOrd="0" presId="urn:microsoft.com/office/officeart/2005/8/layout/target3"/>
    <dgm:cxn modelId="{812D942C-0BAE-47D3-8784-A17E4C7B249C}" type="presOf" srcId="{CAF166A2-0361-4BDC-81DE-F9D194C8C343}" destId="{CBB455D7-AEA0-4149-AB2D-7792FCE1938F}" srcOrd="0" destOrd="1" presId="urn:microsoft.com/office/officeart/2005/8/layout/target3"/>
    <dgm:cxn modelId="{C5191893-EB5A-46B4-98B3-FFA56B4767B2}" type="presOf" srcId="{578C9267-FAF1-46B4-BD8B-5E2300B41116}" destId="{BD7ADF0E-B9CB-419E-A4C5-806B17C0F5A5}" srcOrd="0" destOrd="2" presId="urn:microsoft.com/office/officeart/2005/8/layout/target3"/>
    <dgm:cxn modelId="{8579C4C3-C49A-4C89-974D-D67BF6B9F6FB}" type="presOf" srcId="{18B725A5-7E62-4525-B4BE-BDFE6EE88FBA}" destId="{BD7ADF0E-B9CB-419E-A4C5-806B17C0F5A5}" srcOrd="0" destOrd="1" presId="urn:microsoft.com/office/officeart/2005/8/layout/target3"/>
    <dgm:cxn modelId="{AC3B0B0F-1C8A-4D9A-8848-FFF19CCBC422}" srcId="{6C4B866C-8D8C-400E-B1CC-00FFC434F39E}" destId="{365B0CA2-4A96-4EDF-B34F-572275B3E53C}" srcOrd="3" destOrd="0" parTransId="{2A78B437-FCAE-46FA-839B-B0F566E195A2}" sibTransId="{59B0518F-400C-4D11-900D-DCDD56F84BF3}"/>
    <dgm:cxn modelId="{764FF0AB-C760-4A46-9B6D-2DB641D01597}" type="presOf" srcId="{4650FBFC-2CD1-49A0-BE22-626660889A98}" destId="{DD2FE95E-1E8B-4E50-BE0F-331F29AFB548}" srcOrd="0" destOrd="0" presId="urn:microsoft.com/office/officeart/2005/8/layout/target3"/>
    <dgm:cxn modelId="{A90F6BE1-23D8-4E5E-BC21-7F0E35C6194D}" type="presParOf" srcId="{B2F9BA1D-1358-4D9E-86E6-A949207A4CDE}" destId="{376AA1BA-3141-494E-97F4-AD69E8C3270E}" srcOrd="0" destOrd="0" presId="urn:microsoft.com/office/officeart/2005/8/layout/target3"/>
    <dgm:cxn modelId="{0226B4C0-5965-47DF-B585-7E43309A920F}" type="presParOf" srcId="{B2F9BA1D-1358-4D9E-86E6-A949207A4CDE}" destId="{A2A3369B-86B5-4399-91CA-8717804D7ED7}" srcOrd="1" destOrd="0" presId="urn:microsoft.com/office/officeart/2005/8/layout/target3"/>
    <dgm:cxn modelId="{755E7BF4-EFB4-4490-AFFC-0B952097B7AD}" type="presParOf" srcId="{B2F9BA1D-1358-4D9E-86E6-A949207A4CDE}" destId="{40AC0E15-236B-48F2-9601-9119582C2312}" srcOrd="2" destOrd="0" presId="urn:microsoft.com/office/officeart/2005/8/layout/target3"/>
    <dgm:cxn modelId="{E33D7D87-765C-43A5-9BE7-DEA659E090F8}" type="presParOf" srcId="{B2F9BA1D-1358-4D9E-86E6-A949207A4CDE}" destId="{365625AE-4A4C-439C-8100-25B68F908F71}" srcOrd="3" destOrd="0" presId="urn:microsoft.com/office/officeart/2005/8/layout/target3"/>
    <dgm:cxn modelId="{9120EABD-9824-41BC-8116-90401F3D18B5}" type="presParOf" srcId="{B2F9BA1D-1358-4D9E-86E6-A949207A4CDE}" destId="{269DE811-4236-40C8-8BF5-073D7A051D05}" srcOrd="4" destOrd="0" presId="urn:microsoft.com/office/officeart/2005/8/layout/target3"/>
    <dgm:cxn modelId="{DAAF6845-0738-49D1-B83A-098CD386AEA2}" type="presParOf" srcId="{B2F9BA1D-1358-4D9E-86E6-A949207A4CDE}" destId="{90A7297E-B992-48F4-BB87-C2E8B777C460}" srcOrd="5" destOrd="0" presId="urn:microsoft.com/office/officeart/2005/8/layout/target3"/>
    <dgm:cxn modelId="{5DBF354D-1857-45DC-82B5-B13E46BA94C5}" type="presParOf" srcId="{B2F9BA1D-1358-4D9E-86E6-A949207A4CDE}" destId="{F3C490B5-A509-46C6-82DF-05B02D47859D}" srcOrd="6" destOrd="0" presId="urn:microsoft.com/office/officeart/2005/8/layout/target3"/>
    <dgm:cxn modelId="{44C99A86-7612-4BF6-974C-1C1C30807055}" type="presParOf" srcId="{B2F9BA1D-1358-4D9E-86E6-A949207A4CDE}" destId="{C1F28204-C0D8-4BC7-9FC0-53ECCD2B431E}" srcOrd="7" destOrd="0" presId="urn:microsoft.com/office/officeart/2005/8/layout/target3"/>
    <dgm:cxn modelId="{6961B267-97A3-4D71-92A6-7E0793723D6E}" type="presParOf" srcId="{B2F9BA1D-1358-4D9E-86E6-A949207A4CDE}" destId="{772778BF-9B83-4E27-9607-5EC3F6451F9A}" srcOrd="8" destOrd="0" presId="urn:microsoft.com/office/officeart/2005/8/layout/target3"/>
    <dgm:cxn modelId="{B5EECBEA-999B-484F-BE84-33BD34EA7465}" type="presParOf" srcId="{B2F9BA1D-1358-4D9E-86E6-A949207A4CDE}" destId="{34C6256E-54D0-42D9-866B-D4A504CD647B}" srcOrd="9" destOrd="0" presId="urn:microsoft.com/office/officeart/2005/8/layout/target3"/>
    <dgm:cxn modelId="{7D0EC28D-2363-4AEF-B18C-AD2EAAE1DABA}" type="presParOf" srcId="{B2F9BA1D-1358-4D9E-86E6-A949207A4CDE}" destId="{DD2FE95E-1E8B-4E50-BE0F-331F29AFB548}" srcOrd="10" destOrd="0" presId="urn:microsoft.com/office/officeart/2005/8/layout/target3"/>
    <dgm:cxn modelId="{B805FD63-4748-42BA-8FCF-277C5DDDAFCF}" type="presParOf" srcId="{B2F9BA1D-1358-4D9E-86E6-A949207A4CDE}" destId="{63115217-12FA-4311-B214-70F76EF90813}" srcOrd="11" destOrd="0" presId="urn:microsoft.com/office/officeart/2005/8/layout/target3"/>
    <dgm:cxn modelId="{63FD4BDB-75EB-4E2E-8FD6-EFE9184EBA92}" type="presParOf" srcId="{B2F9BA1D-1358-4D9E-86E6-A949207A4CDE}" destId="{CBB455D7-AEA0-4149-AB2D-7792FCE1938F}" srcOrd="12" destOrd="0" presId="urn:microsoft.com/office/officeart/2005/8/layout/target3"/>
    <dgm:cxn modelId="{55410AE8-7F34-49BA-8C94-04C90FF9A219}" type="presParOf" srcId="{B2F9BA1D-1358-4D9E-86E6-A949207A4CDE}" destId="{654927C3-CBA7-4FE1-A563-9F3AFD1447A7}" srcOrd="13" destOrd="0" presId="urn:microsoft.com/office/officeart/2005/8/layout/target3"/>
    <dgm:cxn modelId="{6C8032CF-187E-4E8E-9115-61C301322709}" type="presParOf" srcId="{B2F9BA1D-1358-4D9E-86E6-A949207A4CDE}" destId="{BD7ADF0E-B9CB-419E-A4C5-806B17C0F5A5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6DBF59E-848D-4746-B331-EC7E92E36EA9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EA91ED-CDDD-492E-BCAE-0D591F1E810D}">
      <dgm:prSet phldrT="[Text]"/>
      <dgm:spPr/>
      <dgm:t>
        <a:bodyPr/>
        <a:lstStyle/>
        <a:p>
          <a:r>
            <a:rPr lang="en-US" dirty="0" smtClean="0"/>
            <a:t>Setup</a:t>
          </a:r>
          <a:endParaRPr lang="en-US" dirty="0"/>
        </a:p>
      </dgm:t>
    </dgm:pt>
    <dgm:pt modelId="{E46B1338-7615-4775-B184-5510F3C0165A}" type="parTrans" cxnId="{846CEC3D-2109-40BF-94AD-02C0985DD524}">
      <dgm:prSet/>
      <dgm:spPr/>
      <dgm:t>
        <a:bodyPr/>
        <a:lstStyle/>
        <a:p>
          <a:endParaRPr lang="en-US"/>
        </a:p>
      </dgm:t>
    </dgm:pt>
    <dgm:pt modelId="{99F55D85-C84E-436F-8DF3-B6C8C33DB091}" type="sibTrans" cxnId="{846CEC3D-2109-40BF-94AD-02C0985DD524}">
      <dgm:prSet/>
      <dgm:spPr/>
      <dgm:t>
        <a:bodyPr/>
        <a:lstStyle/>
        <a:p>
          <a:endParaRPr lang="en-US"/>
        </a:p>
      </dgm:t>
    </dgm:pt>
    <dgm:pt modelId="{4650FBFC-2CD1-49A0-BE22-626660889A98}">
      <dgm:prSet phldrT="[Text]"/>
      <dgm:spPr/>
      <dgm:t>
        <a:bodyPr/>
        <a:lstStyle/>
        <a:p>
          <a:r>
            <a:rPr lang="en-US" dirty="0" smtClean="0"/>
            <a:t>SISPI</a:t>
          </a:r>
          <a:endParaRPr lang="en-US" dirty="0"/>
        </a:p>
      </dgm:t>
    </dgm:pt>
    <dgm:pt modelId="{093E5D30-C0F6-44BA-9DF0-C39D1BC018C3}" type="parTrans" cxnId="{19FF2201-F692-44B0-B9EA-D42212A6F9E8}">
      <dgm:prSet/>
      <dgm:spPr/>
      <dgm:t>
        <a:bodyPr/>
        <a:lstStyle/>
        <a:p>
          <a:endParaRPr lang="en-US"/>
        </a:p>
      </dgm:t>
    </dgm:pt>
    <dgm:pt modelId="{D1054007-50B2-4155-93F4-A053208C58C8}" type="sibTrans" cxnId="{19FF2201-F692-44B0-B9EA-D42212A6F9E8}">
      <dgm:prSet/>
      <dgm:spPr/>
      <dgm:t>
        <a:bodyPr/>
        <a:lstStyle/>
        <a:p>
          <a:endParaRPr lang="en-US"/>
        </a:p>
      </dgm:t>
    </dgm:pt>
    <dgm:pt modelId="{DA90C169-DB7F-4D75-A7B1-0F3A68816A84}">
      <dgm:prSet phldrT="[Text]"/>
      <dgm:spPr/>
      <dgm:t>
        <a:bodyPr/>
        <a:lstStyle/>
        <a:p>
          <a:r>
            <a:rPr lang="en-US" dirty="0" smtClean="0"/>
            <a:t>Calibrations</a:t>
          </a:r>
          <a:endParaRPr lang="en-US" dirty="0"/>
        </a:p>
      </dgm:t>
    </dgm:pt>
    <dgm:pt modelId="{535D9179-3377-44B5-986E-4DAE95D379E7}" type="parTrans" cxnId="{5CFD739A-19EF-4D27-A229-D1E81AE3FC18}">
      <dgm:prSet/>
      <dgm:spPr/>
      <dgm:t>
        <a:bodyPr/>
        <a:lstStyle/>
        <a:p>
          <a:endParaRPr lang="en-US"/>
        </a:p>
      </dgm:t>
    </dgm:pt>
    <dgm:pt modelId="{5B1E0118-DC50-4E85-A55D-1A8BA99E5204}" type="sibTrans" cxnId="{5CFD739A-19EF-4D27-A229-D1E81AE3FC18}">
      <dgm:prSet/>
      <dgm:spPr/>
      <dgm:t>
        <a:bodyPr/>
        <a:lstStyle/>
        <a:p>
          <a:endParaRPr lang="en-US"/>
        </a:p>
      </dgm:t>
    </dgm:pt>
    <dgm:pt modelId="{6C4B866C-8D8C-400E-B1CC-00FFC434F39E}">
      <dgm:prSet phldrT="[Text]"/>
      <dgm:spPr/>
      <dgm:t>
        <a:bodyPr/>
        <a:lstStyle/>
        <a:p>
          <a:r>
            <a:rPr lang="en-US" dirty="0" smtClean="0"/>
            <a:t>Observe</a:t>
          </a:r>
          <a:endParaRPr lang="en-US" dirty="0"/>
        </a:p>
      </dgm:t>
    </dgm:pt>
    <dgm:pt modelId="{A10868E9-E2C1-43BD-8D56-BBBDE9826970}" type="parTrans" cxnId="{989EE5A8-FFFB-46EC-B6BF-2B05CDD85F04}">
      <dgm:prSet/>
      <dgm:spPr/>
      <dgm:t>
        <a:bodyPr/>
        <a:lstStyle/>
        <a:p>
          <a:endParaRPr lang="en-US"/>
        </a:p>
      </dgm:t>
    </dgm:pt>
    <dgm:pt modelId="{0B0C3B95-04B9-4955-A7ED-2BD8356C3918}" type="sibTrans" cxnId="{989EE5A8-FFFB-46EC-B6BF-2B05CDD85F04}">
      <dgm:prSet/>
      <dgm:spPr/>
      <dgm:t>
        <a:bodyPr/>
        <a:lstStyle/>
        <a:p>
          <a:endParaRPr lang="en-US"/>
        </a:p>
      </dgm:t>
    </dgm:pt>
    <dgm:pt modelId="{EEA5E887-B749-4B12-AC75-CC53BDA63C7C}">
      <dgm:prSet phldrT="[Text]"/>
      <dgm:spPr/>
      <dgm:t>
        <a:bodyPr/>
        <a:lstStyle/>
        <a:p>
          <a:r>
            <a:rPr lang="en-US" dirty="0" smtClean="0"/>
            <a:t>Pointing</a:t>
          </a:r>
          <a:endParaRPr lang="en-US" dirty="0"/>
        </a:p>
      </dgm:t>
    </dgm:pt>
    <dgm:pt modelId="{5D386549-841D-497F-9572-91E2011C1A80}" type="parTrans" cxnId="{F7416E72-32BE-4DAD-B4D1-5AEA82BF2EBB}">
      <dgm:prSet/>
      <dgm:spPr/>
      <dgm:t>
        <a:bodyPr/>
        <a:lstStyle/>
        <a:p>
          <a:endParaRPr lang="en-US"/>
        </a:p>
      </dgm:t>
    </dgm:pt>
    <dgm:pt modelId="{12D4A186-B483-4957-A03B-72A7D442CA21}" type="sibTrans" cxnId="{F7416E72-32BE-4DAD-B4D1-5AEA82BF2EBB}">
      <dgm:prSet/>
      <dgm:spPr/>
      <dgm:t>
        <a:bodyPr/>
        <a:lstStyle/>
        <a:p>
          <a:endParaRPr lang="en-US"/>
        </a:p>
      </dgm:t>
    </dgm:pt>
    <dgm:pt modelId="{CAF166A2-0361-4BDC-81DE-F9D194C8C343}">
      <dgm:prSet phldrT="[Text]"/>
      <dgm:spPr/>
      <dgm:t>
        <a:bodyPr/>
        <a:lstStyle/>
        <a:p>
          <a:r>
            <a:rPr lang="en-US" dirty="0" smtClean="0"/>
            <a:t>Standard Stars</a:t>
          </a:r>
          <a:endParaRPr lang="en-US" dirty="0"/>
        </a:p>
      </dgm:t>
    </dgm:pt>
    <dgm:pt modelId="{4E8D9CDB-6186-4CAF-BCF3-D225FC8BD2EB}" type="parTrans" cxnId="{974393BE-22A5-451F-81B4-9BB7EE1C182A}">
      <dgm:prSet/>
      <dgm:spPr/>
      <dgm:t>
        <a:bodyPr/>
        <a:lstStyle/>
        <a:p>
          <a:endParaRPr lang="en-US"/>
        </a:p>
      </dgm:t>
    </dgm:pt>
    <dgm:pt modelId="{CA25C75A-5029-4BAF-8B5A-ABE44F53F910}" type="sibTrans" cxnId="{974393BE-22A5-451F-81B4-9BB7EE1C182A}">
      <dgm:prSet/>
      <dgm:spPr/>
      <dgm:t>
        <a:bodyPr/>
        <a:lstStyle/>
        <a:p>
          <a:endParaRPr lang="en-US"/>
        </a:p>
      </dgm:t>
    </dgm:pt>
    <dgm:pt modelId="{DA997119-CFC1-49A8-A823-337D7878760F}">
      <dgm:prSet phldrT="[Text]"/>
      <dgm:spPr/>
      <dgm:t>
        <a:bodyPr/>
        <a:lstStyle/>
        <a:p>
          <a:r>
            <a:rPr lang="en-US" dirty="0" smtClean="0"/>
            <a:t>Monitor</a:t>
          </a:r>
          <a:endParaRPr lang="en-US" dirty="0"/>
        </a:p>
      </dgm:t>
    </dgm:pt>
    <dgm:pt modelId="{EE8689FC-77A8-421A-82CF-8B78A27384DF}" type="parTrans" cxnId="{73C151E3-3AC8-40D9-9299-70ADB6E82EA1}">
      <dgm:prSet/>
      <dgm:spPr/>
      <dgm:t>
        <a:bodyPr/>
        <a:lstStyle/>
        <a:p>
          <a:endParaRPr lang="en-US"/>
        </a:p>
      </dgm:t>
    </dgm:pt>
    <dgm:pt modelId="{872CDF08-CE4A-4B75-9206-AC78CF805369}" type="sibTrans" cxnId="{73C151E3-3AC8-40D9-9299-70ADB6E82EA1}">
      <dgm:prSet/>
      <dgm:spPr/>
      <dgm:t>
        <a:bodyPr/>
        <a:lstStyle/>
        <a:p>
          <a:endParaRPr lang="en-US"/>
        </a:p>
      </dgm:t>
    </dgm:pt>
    <dgm:pt modelId="{49094FD8-C8E1-4037-99F3-08394B9246C6}">
      <dgm:prSet phldrT="[Text]"/>
      <dgm:spPr/>
      <dgm:t>
        <a:bodyPr/>
        <a:lstStyle/>
        <a:p>
          <a:r>
            <a:rPr lang="en-US" dirty="0" smtClean="0"/>
            <a:t>RASICAM</a:t>
          </a:r>
          <a:endParaRPr lang="en-US" dirty="0"/>
        </a:p>
      </dgm:t>
    </dgm:pt>
    <dgm:pt modelId="{31B22AB6-8087-44A3-B153-BA8733BE832C}" type="parTrans" cxnId="{B5810F36-F8D1-4ADC-8B0E-8A1FB6B525FC}">
      <dgm:prSet/>
      <dgm:spPr/>
      <dgm:t>
        <a:bodyPr/>
        <a:lstStyle/>
        <a:p>
          <a:endParaRPr lang="en-US"/>
        </a:p>
      </dgm:t>
    </dgm:pt>
    <dgm:pt modelId="{AA8F3E21-3F57-4EF4-B7E0-A19DA357FA21}" type="sibTrans" cxnId="{B5810F36-F8D1-4ADC-8B0E-8A1FB6B525FC}">
      <dgm:prSet/>
      <dgm:spPr/>
      <dgm:t>
        <a:bodyPr/>
        <a:lstStyle/>
        <a:p>
          <a:endParaRPr lang="en-US"/>
        </a:p>
      </dgm:t>
    </dgm:pt>
    <dgm:pt modelId="{18B725A5-7E62-4525-B4BE-BDFE6EE88FBA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B4672960-91F9-45A9-A1E4-35741C1A166F}" type="parTrans" cxnId="{A075960D-B787-4D88-A146-7AB90168E247}">
      <dgm:prSet/>
      <dgm:spPr/>
      <dgm:t>
        <a:bodyPr/>
        <a:lstStyle/>
        <a:p>
          <a:endParaRPr lang="en-US"/>
        </a:p>
      </dgm:t>
    </dgm:pt>
    <dgm:pt modelId="{7F5209E4-DFBC-4A62-8442-393D075A40CB}" type="sibTrans" cxnId="{A075960D-B787-4D88-A146-7AB90168E247}">
      <dgm:prSet/>
      <dgm:spPr/>
      <dgm:t>
        <a:bodyPr/>
        <a:lstStyle/>
        <a:p>
          <a:endParaRPr lang="en-US"/>
        </a:p>
      </dgm:t>
    </dgm:pt>
    <dgm:pt modelId="{D4DB0E10-4302-4552-B831-ED33F27D2C27}">
      <dgm:prSet phldrT="[Text]"/>
      <dgm:spPr/>
      <dgm:t>
        <a:bodyPr/>
        <a:lstStyle/>
        <a:p>
          <a:r>
            <a:rPr lang="en-US" dirty="0" smtClean="0"/>
            <a:t>Manual Observe</a:t>
          </a:r>
          <a:endParaRPr lang="en-US" dirty="0"/>
        </a:p>
      </dgm:t>
    </dgm:pt>
    <dgm:pt modelId="{69328F3A-818A-4025-B34A-029033D70CB7}" type="parTrans" cxnId="{20CB9CBE-ACF9-4209-8245-5F317390214C}">
      <dgm:prSet/>
      <dgm:spPr/>
      <dgm:t>
        <a:bodyPr/>
        <a:lstStyle/>
        <a:p>
          <a:endParaRPr lang="en-US"/>
        </a:p>
      </dgm:t>
    </dgm:pt>
    <dgm:pt modelId="{6372BF05-E954-4252-A30C-A3FE4AFDF106}" type="sibTrans" cxnId="{20CB9CBE-ACF9-4209-8245-5F317390214C}">
      <dgm:prSet/>
      <dgm:spPr/>
      <dgm:t>
        <a:bodyPr/>
        <a:lstStyle/>
        <a:p>
          <a:endParaRPr lang="en-US"/>
        </a:p>
      </dgm:t>
    </dgm:pt>
    <dgm:pt modelId="{365B0CA2-4A96-4EDF-B34F-572275B3E53C}">
      <dgm:prSet phldrT="[Text]"/>
      <dgm:spPr/>
      <dgm:t>
        <a:bodyPr/>
        <a:lstStyle/>
        <a:p>
          <a:r>
            <a:rPr lang="en-US" dirty="0" smtClean="0"/>
            <a:t>Scripting</a:t>
          </a:r>
          <a:endParaRPr lang="en-US" dirty="0"/>
        </a:p>
      </dgm:t>
    </dgm:pt>
    <dgm:pt modelId="{2A78B437-FCAE-46FA-839B-B0F566E195A2}" type="parTrans" cxnId="{AC3B0B0F-1C8A-4D9A-8848-FFF19CCBC422}">
      <dgm:prSet/>
      <dgm:spPr/>
      <dgm:t>
        <a:bodyPr/>
        <a:lstStyle/>
        <a:p>
          <a:endParaRPr lang="en-US"/>
        </a:p>
      </dgm:t>
    </dgm:pt>
    <dgm:pt modelId="{59B0518F-400C-4D11-900D-DCDD56F84BF3}" type="sibTrans" cxnId="{AC3B0B0F-1C8A-4D9A-8848-FFF19CCBC422}">
      <dgm:prSet/>
      <dgm:spPr/>
      <dgm:t>
        <a:bodyPr/>
        <a:lstStyle/>
        <a:p>
          <a:endParaRPr lang="en-US"/>
        </a:p>
      </dgm:t>
    </dgm:pt>
    <dgm:pt modelId="{578C9267-FAF1-46B4-BD8B-5E2300B41116}">
      <dgm:prSet phldrT="[Text]"/>
      <dgm:spPr/>
      <dgm:t>
        <a:bodyPr/>
        <a:lstStyle/>
        <a:p>
          <a:r>
            <a:rPr lang="en-US" dirty="0" smtClean="0"/>
            <a:t>Telemetry</a:t>
          </a:r>
          <a:endParaRPr lang="en-US" dirty="0"/>
        </a:p>
      </dgm:t>
    </dgm:pt>
    <dgm:pt modelId="{2FD58D7F-3041-4C1F-8280-FE52322D985C}" type="parTrans" cxnId="{24CAA75E-2262-4EFE-A63E-533E92D380B9}">
      <dgm:prSet/>
      <dgm:spPr/>
      <dgm:t>
        <a:bodyPr/>
        <a:lstStyle/>
        <a:p>
          <a:endParaRPr lang="en-US"/>
        </a:p>
      </dgm:t>
    </dgm:pt>
    <dgm:pt modelId="{5C55B5A5-FF3E-45D3-986A-05D02E43F7B0}" type="sibTrans" cxnId="{24CAA75E-2262-4EFE-A63E-533E92D380B9}">
      <dgm:prSet/>
      <dgm:spPr/>
      <dgm:t>
        <a:bodyPr/>
        <a:lstStyle/>
        <a:p>
          <a:endParaRPr lang="en-US"/>
        </a:p>
      </dgm:t>
    </dgm:pt>
    <dgm:pt modelId="{6EC0A8EF-DBC2-4578-93EA-719C84D7EFB8}">
      <dgm:prSet phldrT="[Text]"/>
      <dgm:spPr/>
      <dgm:t>
        <a:bodyPr/>
        <a:lstStyle/>
        <a:p>
          <a:r>
            <a:rPr lang="en-US" dirty="0" smtClean="0"/>
            <a:t>Quick Reduce</a:t>
          </a:r>
          <a:endParaRPr lang="en-US" dirty="0"/>
        </a:p>
      </dgm:t>
    </dgm:pt>
    <dgm:pt modelId="{46E17848-B870-4121-BB16-7FFA5FA779DD}" type="parTrans" cxnId="{54292EDC-289E-4600-BB21-0E1669DC9791}">
      <dgm:prSet/>
      <dgm:spPr/>
      <dgm:t>
        <a:bodyPr/>
        <a:lstStyle/>
        <a:p>
          <a:endParaRPr lang="en-US"/>
        </a:p>
      </dgm:t>
    </dgm:pt>
    <dgm:pt modelId="{2D2456A1-BBB6-48CC-B7A9-E2A8290AE60C}" type="sibTrans" cxnId="{54292EDC-289E-4600-BB21-0E1669DC9791}">
      <dgm:prSet/>
      <dgm:spPr/>
      <dgm:t>
        <a:bodyPr/>
        <a:lstStyle/>
        <a:p>
          <a:endParaRPr lang="en-US"/>
        </a:p>
      </dgm:t>
    </dgm:pt>
    <dgm:pt modelId="{82B46527-221C-4EE7-B5EF-3105176A9F69}">
      <dgm:prSet phldrT="[Text]"/>
      <dgm:spPr/>
      <dgm:t>
        <a:bodyPr/>
        <a:lstStyle/>
        <a:p>
          <a:r>
            <a:rPr lang="en-US" dirty="0" err="1" smtClean="0"/>
            <a:t>Kentools</a:t>
          </a:r>
          <a:endParaRPr lang="en-US" dirty="0"/>
        </a:p>
      </dgm:t>
    </dgm:pt>
    <dgm:pt modelId="{EB8B5365-B343-48E2-BA51-237F595021E5}" type="parTrans" cxnId="{81B86FA9-C7D5-4728-978D-EDCEC89023C1}">
      <dgm:prSet/>
      <dgm:spPr/>
      <dgm:t>
        <a:bodyPr/>
        <a:lstStyle/>
        <a:p>
          <a:endParaRPr lang="en-US"/>
        </a:p>
      </dgm:t>
    </dgm:pt>
    <dgm:pt modelId="{3362F080-6CAE-4B8E-BC11-8321AC6E8756}" type="sibTrans" cxnId="{81B86FA9-C7D5-4728-978D-EDCEC89023C1}">
      <dgm:prSet/>
      <dgm:spPr/>
      <dgm:t>
        <a:bodyPr/>
        <a:lstStyle/>
        <a:p>
          <a:endParaRPr lang="en-US"/>
        </a:p>
      </dgm:t>
    </dgm:pt>
    <dgm:pt modelId="{466F2B91-322D-43F6-B8F3-F5718B2BFAA6}">
      <dgm:prSet phldrT="[Text]"/>
      <dgm:spPr/>
      <dgm:t>
        <a:bodyPr/>
        <a:lstStyle/>
        <a:p>
          <a:r>
            <a:rPr lang="en-US" dirty="0" smtClean="0"/>
            <a:t>Problems</a:t>
          </a:r>
          <a:endParaRPr lang="en-US" dirty="0"/>
        </a:p>
      </dgm:t>
    </dgm:pt>
    <dgm:pt modelId="{50396480-5FCB-406C-AD8A-22CC0FADF9F9}" type="parTrans" cxnId="{46D3AC93-6291-4D96-AC20-08B3E303AF10}">
      <dgm:prSet/>
      <dgm:spPr/>
      <dgm:t>
        <a:bodyPr/>
        <a:lstStyle/>
        <a:p>
          <a:endParaRPr lang="en-US"/>
        </a:p>
      </dgm:t>
    </dgm:pt>
    <dgm:pt modelId="{C5EEFBED-CCE8-4AAA-9C5C-87071BA811A1}" type="sibTrans" cxnId="{46D3AC93-6291-4D96-AC20-08B3E303AF10}">
      <dgm:prSet/>
      <dgm:spPr/>
      <dgm:t>
        <a:bodyPr/>
        <a:lstStyle/>
        <a:p>
          <a:endParaRPr lang="en-US"/>
        </a:p>
      </dgm:t>
    </dgm:pt>
    <dgm:pt modelId="{EE47E1A4-0C5C-40CC-8EFC-7447FA223A96}">
      <dgm:prSet phldrT="[Text]"/>
      <dgm:spPr/>
      <dgm:t>
        <a:bodyPr/>
        <a:lstStyle/>
        <a:p>
          <a:r>
            <a:rPr lang="en-US" dirty="0" smtClean="0"/>
            <a:t>System failure(s)</a:t>
          </a:r>
          <a:endParaRPr lang="en-US" dirty="0"/>
        </a:p>
      </dgm:t>
    </dgm:pt>
    <dgm:pt modelId="{9AA8A9BF-B160-4A17-B152-B7D15CE1E127}" type="parTrans" cxnId="{2990B168-8E1B-4D99-A3FC-750817AFED98}">
      <dgm:prSet/>
      <dgm:spPr/>
      <dgm:t>
        <a:bodyPr/>
        <a:lstStyle/>
        <a:p>
          <a:endParaRPr lang="en-US"/>
        </a:p>
      </dgm:t>
    </dgm:pt>
    <dgm:pt modelId="{80B381C2-8DE7-47D6-B75E-5F963FDEF900}" type="sibTrans" cxnId="{2990B168-8E1B-4D99-A3FC-750817AFED98}">
      <dgm:prSet/>
      <dgm:spPr/>
      <dgm:t>
        <a:bodyPr/>
        <a:lstStyle/>
        <a:p>
          <a:endParaRPr lang="en-US"/>
        </a:p>
      </dgm:t>
    </dgm:pt>
    <dgm:pt modelId="{3734C883-3D71-4D64-B2AE-18662F805233}">
      <dgm:prSet phldrT="[Text]"/>
      <dgm:spPr/>
      <dgm:t>
        <a:bodyPr/>
        <a:lstStyle/>
        <a:p>
          <a:r>
            <a:rPr lang="en-US" dirty="0" smtClean="0"/>
            <a:t>Primary Mirror 4MAP</a:t>
          </a:r>
          <a:endParaRPr lang="en-US" dirty="0"/>
        </a:p>
      </dgm:t>
    </dgm:pt>
    <dgm:pt modelId="{F53694FD-1438-4F40-BC70-89F54A789D82}" type="parTrans" cxnId="{34C84458-474F-49A0-9E6A-89EC557FA0FD}">
      <dgm:prSet/>
      <dgm:spPr/>
      <dgm:t>
        <a:bodyPr/>
        <a:lstStyle/>
        <a:p>
          <a:endParaRPr lang="en-US"/>
        </a:p>
      </dgm:t>
    </dgm:pt>
    <dgm:pt modelId="{FAB9DDD4-0BA1-4A7C-B6A5-AB74B2828E7B}" type="sibTrans" cxnId="{34C84458-474F-49A0-9E6A-89EC557FA0FD}">
      <dgm:prSet/>
      <dgm:spPr/>
      <dgm:t>
        <a:bodyPr/>
        <a:lstStyle/>
        <a:p>
          <a:endParaRPr lang="en-US"/>
        </a:p>
      </dgm:t>
    </dgm:pt>
    <dgm:pt modelId="{E53993FB-1DF5-4C7F-A78E-B80DB38450D9}">
      <dgm:prSet phldrT="[Text]"/>
      <dgm:spPr/>
      <dgm:t>
        <a:bodyPr/>
        <a:lstStyle/>
        <a:p>
          <a:r>
            <a:rPr lang="en-US" dirty="0" err="1" smtClean="0"/>
            <a:t>DECal</a:t>
          </a:r>
          <a:endParaRPr lang="en-US" dirty="0"/>
        </a:p>
      </dgm:t>
    </dgm:pt>
    <dgm:pt modelId="{D364FE58-D235-4A4A-BED7-C670CCDE421E}" type="parTrans" cxnId="{79ED359D-E24C-4615-BC89-A98A5E233E25}">
      <dgm:prSet/>
      <dgm:spPr/>
      <dgm:t>
        <a:bodyPr/>
        <a:lstStyle/>
        <a:p>
          <a:endParaRPr lang="en-US"/>
        </a:p>
      </dgm:t>
    </dgm:pt>
    <dgm:pt modelId="{664BE06D-BE37-4466-A45B-245EBE294E91}" type="sibTrans" cxnId="{79ED359D-E24C-4615-BC89-A98A5E233E25}">
      <dgm:prSet/>
      <dgm:spPr/>
      <dgm:t>
        <a:bodyPr/>
        <a:lstStyle/>
        <a:p>
          <a:endParaRPr lang="en-US"/>
        </a:p>
      </dgm:t>
    </dgm:pt>
    <dgm:pt modelId="{276B35EA-97A5-4FBD-A543-79A7FBF4A6CF}">
      <dgm:prSet phldrT="[Text]"/>
      <dgm:spPr/>
      <dgm:t>
        <a:bodyPr/>
        <a:lstStyle/>
        <a:p>
          <a:r>
            <a:rPr lang="en-US" smtClean="0"/>
            <a:t>Clouds !</a:t>
          </a:r>
          <a:endParaRPr lang="en-US" dirty="0"/>
        </a:p>
      </dgm:t>
    </dgm:pt>
    <dgm:pt modelId="{DFB1657C-43E9-48C4-A5E0-763D2E9248BC}" type="parTrans" cxnId="{7C4EAD4E-7CC9-4399-ABA1-2F125B5E7E00}">
      <dgm:prSet/>
      <dgm:spPr/>
      <dgm:t>
        <a:bodyPr/>
        <a:lstStyle/>
        <a:p>
          <a:endParaRPr lang="en-US"/>
        </a:p>
      </dgm:t>
    </dgm:pt>
    <dgm:pt modelId="{B0B561FC-DF4E-4423-B731-FF2628C5CD93}" type="sibTrans" cxnId="{7C4EAD4E-7CC9-4399-ABA1-2F125B5E7E00}">
      <dgm:prSet/>
      <dgm:spPr/>
      <dgm:t>
        <a:bodyPr/>
        <a:lstStyle/>
        <a:p>
          <a:endParaRPr lang="en-US"/>
        </a:p>
      </dgm:t>
    </dgm:pt>
    <dgm:pt modelId="{56728B26-C378-4902-9A28-3E66E6D1537E}">
      <dgm:prSet phldrT="[Text]"/>
      <dgm:spPr/>
      <dgm:t>
        <a:bodyPr/>
        <a:lstStyle/>
        <a:p>
          <a:r>
            <a:rPr lang="en-US" dirty="0" smtClean="0"/>
            <a:t>Prop ID</a:t>
          </a:r>
          <a:endParaRPr lang="en-US" dirty="0"/>
        </a:p>
      </dgm:t>
    </dgm:pt>
    <dgm:pt modelId="{FF00A18E-E0D7-45A3-93B9-F06500B9DCA3}" type="parTrans" cxnId="{5CDE0EFA-33B6-4400-9BFE-12C99016E40D}">
      <dgm:prSet/>
      <dgm:spPr/>
      <dgm:t>
        <a:bodyPr/>
        <a:lstStyle/>
        <a:p>
          <a:endParaRPr lang="en-US"/>
        </a:p>
      </dgm:t>
    </dgm:pt>
    <dgm:pt modelId="{A89AF578-0C5D-4775-9ED8-EE341D5C1B08}" type="sibTrans" cxnId="{5CDE0EFA-33B6-4400-9BFE-12C99016E40D}">
      <dgm:prSet/>
      <dgm:spPr/>
      <dgm:t>
        <a:bodyPr/>
        <a:lstStyle/>
        <a:p>
          <a:endParaRPr lang="en-US"/>
        </a:p>
      </dgm:t>
    </dgm:pt>
    <dgm:pt modelId="{DB3B0DEE-E5FF-4A0C-9657-134AB35FF1F6}">
      <dgm:prSet phldrT="[Text]"/>
      <dgm:spPr/>
      <dgm:t>
        <a:bodyPr/>
        <a:lstStyle/>
        <a:p>
          <a:r>
            <a:rPr lang="en-US" dirty="0" smtClean="0"/>
            <a:t>VSUB ON</a:t>
          </a:r>
          <a:endParaRPr lang="en-US" dirty="0"/>
        </a:p>
      </dgm:t>
    </dgm:pt>
    <dgm:pt modelId="{8A62B2E9-2C98-46FC-A158-1D4E60043EF8}" type="parTrans" cxnId="{A5CB095C-F052-47AF-93D1-092CCE9FBAC3}">
      <dgm:prSet/>
      <dgm:spPr/>
      <dgm:t>
        <a:bodyPr/>
        <a:lstStyle/>
        <a:p>
          <a:endParaRPr lang="en-US"/>
        </a:p>
      </dgm:t>
    </dgm:pt>
    <dgm:pt modelId="{3F56F07B-1595-443F-8B30-531A6EBB6737}" type="sibTrans" cxnId="{A5CB095C-F052-47AF-93D1-092CCE9FBAC3}">
      <dgm:prSet/>
      <dgm:spPr/>
      <dgm:t>
        <a:bodyPr/>
        <a:lstStyle/>
        <a:p>
          <a:endParaRPr lang="en-US"/>
        </a:p>
      </dgm:t>
    </dgm:pt>
    <dgm:pt modelId="{B2F9BA1D-1358-4D9E-86E6-A949207A4CDE}" type="pres">
      <dgm:prSet presAssocID="{E6DBF59E-848D-4746-B331-EC7E92E36E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A1BA-3141-494E-97F4-AD69E8C3270E}" type="pres">
      <dgm:prSet presAssocID="{B7EA91ED-CDDD-492E-BCAE-0D591F1E810D}" presName="circle1" presStyleLbl="node1" presStyleIdx="0" presStyleCnt="4"/>
      <dgm:spPr>
        <a:solidFill>
          <a:srgbClr val="FF0000"/>
        </a:solidFill>
      </dgm:spPr>
    </dgm:pt>
    <dgm:pt modelId="{A2A3369B-86B5-4399-91CA-8717804D7ED7}" type="pres">
      <dgm:prSet presAssocID="{B7EA91ED-CDDD-492E-BCAE-0D591F1E810D}" presName="space" presStyleCnt="0"/>
      <dgm:spPr/>
    </dgm:pt>
    <dgm:pt modelId="{40AC0E15-236B-48F2-9601-9119582C2312}" type="pres">
      <dgm:prSet presAssocID="{B7EA91ED-CDDD-492E-BCAE-0D591F1E810D}" presName="rect1" presStyleLbl="alignAcc1" presStyleIdx="0" presStyleCnt="4"/>
      <dgm:spPr/>
      <dgm:t>
        <a:bodyPr/>
        <a:lstStyle/>
        <a:p>
          <a:endParaRPr lang="en-US"/>
        </a:p>
      </dgm:t>
    </dgm:pt>
    <dgm:pt modelId="{365625AE-4A4C-439C-8100-25B68F908F71}" type="pres">
      <dgm:prSet presAssocID="{6C4B866C-8D8C-400E-B1CC-00FFC434F39E}" presName="vertSpace2" presStyleLbl="node1" presStyleIdx="0" presStyleCnt="4"/>
      <dgm:spPr/>
    </dgm:pt>
    <dgm:pt modelId="{269DE811-4236-40C8-8BF5-073D7A051D05}" type="pres">
      <dgm:prSet presAssocID="{6C4B866C-8D8C-400E-B1CC-00FFC434F39E}" presName="circle2" presStyleLbl="node1" presStyleIdx="1" presStyleCnt="4"/>
      <dgm:spPr>
        <a:solidFill>
          <a:srgbClr val="FFFF99"/>
        </a:solidFill>
      </dgm:spPr>
    </dgm:pt>
    <dgm:pt modelId="{90A7297E-B992-48F4-BB87-C2E8B777C460}" type="pres">
      <dgm:prSet presAssocID="{6C4B866C-8D8C-400E-B1CC-00FFC434F39E}" presName="rect2" presStyleLbl="alignAcc1" presStyleIdx="1" presStyleCnt="4"/>
      <dgm:spPr/>
      <dgm:t>
        <a:bodyPr/>
        <a:lstStyle/>
        <a:p>
          <a:endParaRPr lang="en-US"/>
        </a:p>
      </dgm:t>
    </dgm:pt>
    <dgm:pt modelId="{F3C490B5-A509-46C6-82DF-05B02D47859D}" type="pres">
      <dgm:prSet presAssocID="{DA997119-CFC1-49A8-A823-337D7878760F}" presName="vertSpace3" presStyleLbl="node1" presStyleIdx="1" presStyleCnt="4"/>
      <dgm:spPr/>
    </dgm:pt>
    <dgm:pt modelId="{C1F28204-C0D8-4BC7-9FC0-53ECCD2B431E}" type="pres">
      <dgm:prSet presAssocID="{DA997119-CFC1-49A8-A823-337D7878760F}" presName="circle3" presStyleLbl="node1" presStyleIdx="2" presStyleCnt="4"/>
      <dgm:spPr>
        <a:solidFill>
          <a:srgbClr val="00FF00"/>
        </a:solidFill>
      </dgm:spPr>
    </dgm:pt>
    <dgm:pt modelId="{772778BF-9B83-4E27-9607-5EC3F6451F9A}" type="pres">
      <dgm:prSet presAssocID="{DA997119-CFC1-49A8-A823-337D7878760F}" presName="rect3" presStyleLbl="alignAcc1" presStyleIdx="2" presStyleCnt="4"/>
      <dgm:spPr/>
      <dgm:t>
        <a:bodyPr/>
        <a:lstStyle/>
        <a:p>
          <a:endParaRPr lang="en-US"/>
        </a:p>
      </dgm:t>
    </dgm:pt>
    <dgm:pt modelId="{D482408C-A06C-4488-AA24-B5D50A434FBB}" type="pres">
      <dgm:prSet presAssocID="{466F2B91-322D-43F6-B8F3-F5718B2BFAA6}" presName="vertSpace4" presStyleLbl="node1" presStyleIdx="2" presStyleCnt="4"/>
      <dgm:spPr/>
    </dgm:pt>
    <dgm:pt modelId="{CE97089E-4B17-4764-AE9A-E9BE7CE2715C}" type="pres">
      <dgm:prSet presAssocID="{466F2B91-322D-43F6-B8F3-F5718B2BFAA6}" presName="circle4" presStyleLbl="node1" presStyleIdx="3" presStyleCnt="4"/>
      <dgm:spPr>
        <a:solidFill>
          <a:srgbClr val="33CCFF"/>
        </a:solidFill>
      </dgm:spPr>
    </dgm:pt>
    <dgm:pt modelId="{45C2D15C-A28F-4D0D-8382-86B57B855CFE}" type="pres">
      <dgm:prSet presAssocID="{466F2B91-322D-43F6-B8F3-F5718B2BFAA6}" presName="rect4" presStyleLbl="alignAcc1" presStyleIdx="3" presStyleCnt="4"/>
      <dgm:spPr/>
      <dgm:t>
        <a:bodyPr/>
        <a:lstStyle/>
        <a:p>
          <a:endParaRPr lang="en-US"/>
        </a:p>
      </dgm:t>
    </dgm:pt>
    <dgm:pt modelId="{34C6256E-54D0-42D9-866B-D4A504CD647B}" type="pres">
      <dgm:prSet presAssocID="{B7EA91ED-CDDD-492E-BCAE-0D591F1E810D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FE95E-1E8B-4E50-BE0F-331F29AFB548}" type="pres">
      <dgm:prSet presAssocID="{B7EA91ED-CDDD-492E-BCAE-0D591F1E810D}" presName="rect1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115217-12FA-4311-B214-70F76EF90813}" type="pres">
      <dgm:prSet presAssocID="{6C4B866C-8D8C-400E-B1CC-00FFC434F39E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455D7-AEA0-4149-AB2D-7792FCE1938F}" type="pres">
      <dgm:prSet presAssocID="{6C4B866C-8D8C-400E-B1CC-00FFC434F39E}" presName="rect2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4927C3-CBA7-4FE1-A563-9F3AFD1447A7}" type="pres">
      <dgm:prSet presAssocID="{DA997119-CFC1-49A8-A823-337D7878760F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ADF0E-B9CB-419E-A4C5-806B17C0F5A5}" type="pres">
      <dgm:prSet presAssocID="{DA997119-CFC1-49A8-A823-337D7878760F}" presName="rect3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2FAC90-14DD-4C81-93AD-EBF5049A5A55}" type="pres">
      <dgm:prSet presAssocID="{466F2B91-322D-43F6-B8F3-F5718B2BFAA6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DE65F2-F830-4415-9780-4EC5B9E48916}" type="pres">
      <dgm:prSet presAssocID="{466F2B91-322D-43F6-B8F3-F5718B2BFAA6}" presName="rect4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C151E3-3AC8-40D9-9299-70ADB6E82EA1}" srcId="{E6DBF59E-848D-4746-B331-EC7E92E36EA9}" destId="{DA997119-CFC1-49A8-A823-337D7878760F}" srcOrd="2" destOrd="0" parTransId="{EE8689FC-77A8-421A-82CF-8B78A27384DF}" sibTransId="{872CDF08-CE4A-4B75-9206-AC78CF805369}"/>
    <dgm:cxn modelId="{CCDDA56A-9D44-4ECC-9783-B400702663F6}" type="presOf" srcId="{49094FD8-C8E1-4037-99F3-08394B9246C6}" destId="{BD7ADF0E-B9CB-419E-A4C5-806B17C0F5A5}" srcOrd="0" destOrd="0" presId="urn:microsoft.com/office/officeart/2005/8/layout/target3"/>
    <dgm:cxn modelId="{34C84458-474F-49A0-9E6A-89EC557FA0FD}" srcId="{466F2B91-322D-43F6-B8F3-F5718B2BFAA6}" destId="{3734C883-3D71-4D64-B2AE-18662F805233}" srcOrd="1" destOrd="0" parTransId="{F53694FD-1438-4F40-BC70-89F54A789D82}" sibTransId="{FAB9DDD4-0BA1-4A7C-B6A5-AB74B2828E7B}"/>
    <dgm:cxn modelId="{03285508-DFE8-49AA-8235-4B37432F2B41}" type="presOf" srcId="{365B0CA2-4A96-4EDF-B34F-572275B3E53C}" destId="{CBB455D7-AEA0-4149-AB2D-7792FCE1938F}" srcOrd="0" destOrd="3" presId="urn:microsoft.com/office/officeart/2005/8/layout/target3"/>
    <dgm:cxn modelId="{974393BE-22A5-451F-81B4-9BB7EE1C182A}" srcId="{6C4B866C-8D8C-400E-B1CC-00FFC434F39E}" destId="{CAF166A2-0361-4BDC-81DE-F9D194C8C343}" srcOrd="1" destOrd="0" parTransId="{4E8D9CDB-6186-4CAF-BCF3-D225FC8BD2EB}" sibTransId="{CA25C75A-5029-4BAF-8B5A-ABE44F53F910}"/>
    <dgm:cxn modelId="{CEFA9671-9475-43EB-900E-EAC818B1FF60}" type="presOf" srcId="{DB3B0DEE-E5FF-4A0C-9657-134AB35FF1F6}" destId="{DD2FE95E-1E8B-4E50-BE0F-331F29AFB548}" srcOrd="0" destOrd="2" presId="urn:microsoft.com/office/officeart/2005/8/layout/target3"/>
    <dgm:cxn modelId="{4383E35A-3961-4202-B04D-93FCDA4D0C3F}" type="presOf" srcId="{DA90C169-DB7F-4D75-A7B1-0F3A68816A84}" destId="{DD2FE95E-1E8B-4E50-BE0F-331F29AFB548}" srcOrd="0" destOrd="3" presId="urn:microsoft.com/office/officeart/2005/8/layout/target3"/>
    <dgm:cxn modelId="{79ED359D-E24C-4615-BC89-A98A5E233E25}" srcId="{466F2B91-322D-43F6-B8F3-F5718B2BFAA6}" destId="{E53993FB-1DF5-4C7F-A78E-B80DB38450D9}" srcOrd="2" destOrd="0" parTransId="{D364FE58-D235-4A4A-BED7-C670CCDE421E}" sibTransId="{664BE06D-BE37-4466-A45B-245EBE294E91}"/>
    <dgm:cxn modelId="{2E4D8DA3-1B2E-45D1-829D-D7534A9626D8}" type="presOf" srcId="{DA997119-CFC1-49A8-A823-337D7878760F}" destId="{772778BF-9B83-4E27-9607-5EC3F6451F9A}" srcOrd="0" destOrd="0" presId="urn:microsoft.com/office/officeart/2005/8/layout/target3"/>
    <dgm:cxn modelId="{46D3AC93-6291-4D96-AC20-08B3E303AF10}" srcId="{E6DBF59E-848D-4746-B331-EC7E92E36EA9}" destId="{466F2B91-322D-43F6-B8F3-F5718B2BFAA6}" srcOrd="3" destOrd="0" parTransId="{50396480-5FCB-406C-AD8A-22CC0FADF9F9}" sibTransId="{C5EEFBED-CCE8-4AAA-9C5C-87071BA811A1}"/>
    <dgm:cxn modelId="{2990B168-8E1B-4D99-A3FC-750817AFED98}" srcId="{466F2B91-322D-43F6-B8F3-F5718B2BFAA6}" destId="{EE47E1A4-0C5C-40CC-8EFC-7447FA223A96}" srcOrd="0" destOrd="0" parTransId="{9AA8A9BF-B160-4A17-B152-B7D15CE1E127}" sibTransId="{80B381C2-8DE7-47D6-B75E-5F963FDEF900}"/>
    <dgm:cxn modelId="{83348929-D3C9-4610-9EB4-B829E3465AD5}" type="presOf" srcId="{56728B26-C378-4902-9A28-3E66E6D1537E}" destId="{DD2FE95E-1E8B-4E50-BE0F-331F29AFB548}" srcOrd="0" destOrd="1" presId="urn:microsoft.com/office/officeart/2005/8/layout/target3"/>
    <dgm:cxn modelId="{5CFD739A-19EF-4D27-A229-D1E81AE3FC18}" srcId="{B7EA91ED-CDDD-492E-BCAE-0D591F1E810D}" destId="{DA90C169-DB7F-4D75-A7B1-0F3A68816A84}" srcOrd="3" destOrd="0" parTransId="{535D9179-3377-44B5-986E-4DAE95D379E7}" sibTransId="{5B1E0118-DC50-4E85-A55D-1A8BA99E5204}"/>
    <dgm:cxn modelId="{51D562E1-FCC9-4902-98F1-BA9F63F37314}" type="presOf" srcId="{6C4B866C-8D8C-400E-B1CC-00FFC434F39E}" destId="{90A7297E-B992-48F4-BB87-C2E8B777C460}" srcOrd="0" destOrd="0" presId="urn:microsoft.com/office/officeart/2005/8/layout/target3"/>
    <dgm:cxn modelId="{24CAA75E-2262-4EFE-A63E-533E92D380B9}" srcId="{DA997119-CFC1-49A8-A823-337D7878760F}" destId="{578C9267-FAF1-46B4-BD8B-5E2300B41116}" srcOrd="2" destOrd="0" parTransId="{2FD58D7F-3041-4C1F-8280-FE52322D985C}" sibTransId="{5C55B5A5-FF3E-45D3-986A-05D02E43F7B0}"/>
    <dgm:cxn modelId="{A5ACD450-3A9E-43F3-AA65-9C470EBAC889}" type="presOf" srcId="{6EC0A8EF-DBC2-4578-93EA-719C84D7EFB8}" destId="{BD7ADF0E-B9CB-419E-A4C5-806B17C0F5A5}" srcOrd="0" destOrd="3" presId="urn:microsoft.com/office/officeart/2005/8/layout/target3"/>
    <dgm:cxn modelId="{F7416E72-32BE-4DAD-B4D1-5AEA82BF2EBB}" srcId="{6C4B866C-8D8C-400E-B1CC-00FFC434F39E}" destId="{EEA5E887-B749-4B12-AC75-CC53BDA63C7C}" srcOrd="0" destOrd="0" parTransId="{5D386549-841D-497F-9572-91E2011C1A80}" sibTransId="{12D4A186-B483-4957-A03B-72A7D442CA21}"/>
    <dgm:cxn modelId="{FA801D03-F1B5-4CCD-B451-6B3011CF3F5D}" type="presOf" srcId="{18B725A5-7E62-4525-B4BE-BDFE6EE88FBA}" destId="{BD7ADF0E-B9CB-419E-A4C5-806B17C0F5A5}" srcOrd="0" destOrd="1" presId="urn:microsoft.com/office/officeart/2005/8/layout/target3"/>
    <dgm:cxn modelId="{198556BB-9270-44C8-81FB-7B205F7FD025}" type="presOf" srcId="{E53993FB-1DF5-4C7F-A78E-B80DB38450D9}" destId="{E5DE65F2-F830-4415-9780-4EC5B9E48916}" srcOrd="0" destOrd="2" presId="urn:microsoft.com/office/officeart/2005/8/layout/target3"/>
    <dgm:cxn modelId="{FC64D906-5D69-47AE-923A-4C95786F7398}" type="presOf" srcId="{4650FBFC-2CD1-49A0-BE22-626660889A98}" destId="{DD2FE95E-1E8B-4E50-BE0F-331F29AFB548}" srcOrd="0" destOrd="0" presId="urn:microsoft.com/office/officeart/2005/8/layout/target3"/>
    <dgm:cxn modelId="{379E9D2E-281D-4BDF-836D-7345CCAF7F40}" type="presOf" srcId="{EEA5E887-B749-4B12-AC75-CC53BDA63C7C}" destId="{CBB455D7-AEA0-4149-AB2D-7792FCE1938F}" srcOrd="0" destOrd="0" presId="urn:microsoft.com/office/officeart/2005/8/layout/target3"/>
    <dgm:cxn modelId="{14502ACA-CA1F-4691-9107-FD8506DE5D0A}" type="presOf" srcId="{3734C883-3D71-4D64-B2AE-18662F805233}" destId="{E5DE65F2-F830-4415-9780-4EC5B9E48916}" srcOrd="0" destOrd="1" presId="urn:microsoft.com/office/officeart/2005/8/layout/target3"/>
    <dgm:cxn modelId="{EBC42C23-CF0C-4D25-8609-6FF1C28E629B}" type="presOf" srcId="{DA997119-CFC1-49A8-A823-337D7878760F}" destId="{654927C3-CBA7-4FE1-A563-9F3AFD1447A7}" srcOrd="1" destOrd="0" presId="urn:microsoft.com/office/officeart/2005/8/layout/target3"/>
    <dgm:cxn modelId="{B5810F36-F8D1-4ADC-8B0E-8A1FB6B525FC}" srcId="{DA997119-CFC1-49A8-A823-337D7878760F}" destId="{49094FD8-C8E1-4037-99F3-08394B9246C6}" srcOrd="0" destOrd="0" parTransId="{31B22AB6-8087-44A3-B153-BA8733BE832C}" sibTransId="{AA8F3E21-3F57-4EF4-B7E0-A19DA357FA21}"/>
    <dgm:cxn modelId="{7C4EAD4E-7CC9-4399-ABA1-2F125B5E7E00}" srcId="{466F2B91-322D-43F6-B8F3-F5718B2BFAA6}" destId="{276B35EA-97A5-4FBD-A543-79A7FBF4A6CF}" srcOrd="3" destOrd="0" parTransId="{DFB1657C-43E9-48C4-A5E0-763D2E9248BC}" sibTransId="{B0B561FC-DF4E-4423-B731-FF2628C5CD93}"/>
    <dgm:cxn modelId="{5CDE0EFA-33B6-4400-9BFE-12C99016E40D}" srcId="{B7EA91ED-CDDD-492E-BCAE-0D591F1E810D}" destId="{56728B26-C378-4902-9A28-3E66E6D1537E}" srcOrd="1" destOrd="0" parTransId="{FF00A18E-E0D7-45A3-93B9-F06500B9DCA3}" sibTransId="{A89AF578-0C5D-4775-9ED8-EE341D5C1B08}"/>
    <dgm:cxn modelId="{A84D021C-692A-4E05-A594-1C20DEEABFD7}" type="presOf" srcId="{466F2B91-322D-43F6-B8F3-F5718B2BFAA6}" destId="{1F2FAC90-14DD-4C81-93AD-EBF5049A5A55}" srcOrd="1" destOrd="0" presId="urn:microsoft.com/office/officeart/2005/8/layout/target3"/>
    <dgm:cxn modelId="{19FF2201-F692-44B0-B9EA-D42212A6F9E8}" srcId="{B7EA91ED-CDDD-492E-BCAE-0D591F1E810D}" destId="{4650FBFC-2CD1-49A0-BE22-626660889A98}" srcOrd="0" destOrd="0" parTransId="{093E5D30-C0F6-44BA-9DF0-C39D1BC018C3}" sibTransId="{D1054007-50B2-4155-93F4-A053208C58C8}"/>
    <dgm:cxn modelId="{54292EDC-289E-4600-BB21-0E1669DC9791}" srcId="{DA997119-CFC1-49A8-A823-337D7878760F}" destId="{6EC0A8EF-DBC2-4578-93EA-719C84D7EFB8}" srcOrd="3" destOrd="0" parTransId="{46E17848-B870-4121-BB16-7FFA5FA779DD}" sibTransId="{2D2456A1-BBB6-48CC-B7A9-E2A8290AE60C}"/>
    <dgm:cxn modelId="{50425DE1-895F-4B0D-ACB7-4E53FFE4E808}" type="presOf" srcId="{578C9267-FAF1-46B4-BD8B-5E2300B41116}" destId="{BD7ADF0E-B9CB-419E-A4C5-806B17C0F5A5}" srcOrd="0" destOrd="2" presId="urn:microsoft.com/office/officeart/2005/8/layout/target3"/>
    <dgm:cxn modelId="{ECADB381-EAA9-4A07-9416-72115A0D6991}" type="presOf" srcId="{6C4B866C-8D8C-400E-B1CC-00FFC434F39E}" destId="{63115217-12FA-4311-B214-70F76EF90813}" srcOrd="1" destOrd="0" presId="urn:microsoft.com/office/officeart/2005/8/layout/target3"/>
    <dgm:cxn modelId="{81B86FA9-C7D5-4728-978D-EDCEC89023C1}" srcId="{DA997119-CFC1-49A8-A823-337D7878760F}" destId="{82B46527-221C-4EE7-B5EF-3105176A9F69}" srcOrd="4" destOrd="0" parTransId="{EB8B5365-B343-48E2-BA51-237F595021E5}" sibTransId="{3362F080-6CAE-4B8E-BC11-8321AC6E8756}"/>
    <dgm:cxn modelId="{A075960D-B787-4D88-A146-7AB90168E247}" srcId="{DA997119-CFC1-49A8-A823-337D7878760F}" destId="{18B725A5-7E62-4525-B4BE-BDFE6EE88FBA}" srcOrd="1" destOrd="0" parTransId="{B4672960-91F9-45A9-A1E4-35741C1A166F}" sibTransId="{7F5209E4-DFBC-4A62-8442-393D075A40CB}"/>
    <dgm:cxn modelId="{ACAEA255-1422-4519-A77B-37CDF6417658}" type="presOf" srcId="{276B35EA-97A5-4FBD-A543-79A7FBF4A6CF}" destId="{E5DE65F2-F830-4415-9780-4EC5B9E48916}" srcOrd="0" destOrd="3" presId="urn:microsoft.com/office/officeart/2005/8/layout/target3"/>
    <dgm:cxn modelId="{30D415B2-F70E-4AD3-B4D4-C5450F71E2CD}" type="presOf" srcId="{82B46527-221C-4EE7-B5EF-3105176A9F69}" destId="{BD7ADF0E-B9CB-419E-A4C5-806B17C0F5A5}" srcOrd="0" destOrd="4" presId="urn:microsoft.com/office/officeart/2005/8/layout/target3"/>
    <dgm:cxn modelId="{94B6382E-383A-498F-929B-2CDBD541D1B1}" type="presOf" srcId="{E6DBF59E-848D-4746-B331-EC7E92E36EA9}" destId="{B2F9BA1D-1358-4D9E-86E6-A949207A4CDE}" srcOrd="0" destOrd="0" presId="urn:microsoft.com/office/officeart/2005/8/layout/target3"/>
    <dgm:cxn modelId="{989EE5A8-FFFB-46EC-B6BF-2B05CDD85F04}" srcId="{E6DBF59E-848D-4746-B331-EC7E92E36EA9}" destId="{6C4B866C-8D8C-400E-B1CC-00FFC434F39E}" srcOrd="1" destOrd="0" parTransId="{A10868E9-E2C1-43BD-8D56-BBBDE9826970}" sibTransId="{0B0C3B95-04B9-4955-A7ED-2BD8356C3918}"/>
    <dgm:cxn modelId="{310E313F-CF6C-4E43-A915-5018603988D4}" type="presOf" srcId="{D4DB0E10-4302-4552-B831-ED33F27D2C27}" destId="{CBB455D7-AEA0-4149-AB2D-7792FCE1938F}" srcOrd="0" destOrd="2" presId="urn:microsoft.com/office/officeart/2005/8/layout/target3"/>
    <dgm:cxn modelId="{8DB7A220-F62B-4AD1-A6D6-9C500F016B75}" type="presOf" srcId="{EE47E1A4-0C5C-40CC-8EFC-7447FA223A96}" destId="{E5DE65F2-F830-4415-9780-4EC5B9E48916}" srcOrd="0" destOrd="0" presId="urn:microsoft.com/office/officeart/2005/8/layout/target3"/>
    <dgm:cxn modelId="{2C553114-917C-46DA-889E-1AABF28929D5}" type="presOf" srcId="{CAF166A2-0361-4BDC-81DE-F9D194C8C343}" destId="{CBB455D7-AEA0-4149-AB2D-7792FCE1938F}" srcOrd="0" destOrd="1" presId="urn:microsoft.com/office/officeart/2005/8/layout/target3"/>
    <dgm:cxn modelId="{20CB9CBE-ACF9-4209-8245-5F317390214C}" srcId="{6C4B866C-8D8C-400E-B1CC-00FFC434F39E}" destId="{D4DB0E10-4302-4552-B831-ED33F27D2C27}" srcOrd="2" destOrd="0" parTransId="{69328F3A-818A-4025-B34A-029033D70CB7}" sibTransId="{6372BF05-E954-4252-A30C-A3FE4AFDF106}"/>
    <dgm:cxn modelId="{E6046183-6B08-4922-8A76-DDBDFD10EE6A}" type="presOf" srcId="{466F2B91-322D-43F6-B8F3-F5718B2BFAA6}" destId="{45C2D15C-A28F-4D0D-8382-86B57B855CFE}" srcOrd="0" destOrd="0" presId="urn:microsoft.com/office/officeart/2005/8/layout/target3"/>
    <dgm:cxn modelId="{AC3B0B0F-1C8A-4D9A-8848-FFF19CCBC422}" srcId="{6C4B866C-8D8C-400E-B1CC-00FFC434F39E}" destId="{365B0CA2-4A96-4EDF-B34F-572275B3E53C}" srcOrd="3" destOrd="0" parTransId="{2A78B437-FCAE-46FA-839B-B0F566E195A2}" sibTransId="{59B0518F-400C-4D11-900D-DCDD56F84BF3}"/>
    <dgm:cxn modelId="{8E1C9CB1-C55C-4B92-A09E-EE1CD0666A36}" type="presOf" srcId="{B7EA91ED-CDDD-492E-BCAE-0D591F1E810D}" destId="{34C6256E-54D0-42D9-866B-D4A504CD647B}" srcOrd="1" destOrd="0" presId="urn:microsoft.com/office/officeart/2005/8/layout/target3"/>
    <dgm:cxn modelId="{A5CB095C-F052-47AF-93D1-092CCE9FBAC3}" srcId="{B7EA91ED-CDDD-492E-BCAE-0D591F1E810D}" destId="{DB3B0DEE-E5FF-4A0C-9657-134AB35FF1F6}" srcOrd="2" destOrd="0" parTransId="{8A62B2E9-2C98-46FC-A158-1D4E60043EF8}" sibTransId="{3F56F07B-1595-443F-8B30-531A6EBB6737}"/>
    <dgm:cxn modelId="{10EBC3A8-A936-45D7-88F5-E3F69F4B85F1}" type="presOf" srcId="{B7EA91ED-CDDD-492E-BCAE-0D591F1E810D}" destId="{40AC0E15-236B-48F2-9601-9119582C2312}" srcOrd="0" destOrd="0" presId="urn:microsoft.com/office/officeart/2005/8/layout/target3"/>
    <dgm:cxn modelId="{846CEC3D-2109-40BF-94AD-02C0985DD524}" srcId="{E6DBF59E-848D-4746-B331-EC7E92E36EA9}" destId="{B7EA91ED-CDDD-492E-BCAE-0D591F1E810D}" srcOrd="0" destOrd="0" parTransId="{E46B1338-7615-4775-B184-5510F3C0165A}" sibTransId="{99F55D85-C84E-436F-8DF3-B6C8C33DB091}"/>
    <dgm:cxn modelId="{8B08013E-2E26-4D68-B319-EA4A6B675340}" type="presParOf" srcId="{B2F9BA1D-1358-4D9E-86E6-A949207A4CDE}" destId="{376AA1BA-3141-494E-97F4-AD69E8C3270E}" srcOrd="0" destOrd="0" presId="urn:microsoft.com/office/officeart/2005/8/layout/target3"/>
    <dgm:cxn modelId="{BF0FD61F-EF20-4AFE-9E14-7076A5C7EC77}" type="presParOf" srcId="{B2F9BA1D-1358-4D9E-86E6-A949207A4CDE}" destId="{A2A3369B-86B5-4399-91CA-8717804D7ED7}" srcOrd="1" destOrd="0" presId="urn:microsoft.com/office/officeart/2005/8/layout/target3"/>
    <dgm:cxn modelId="{6B7B3EA2-3824-4CAD-87D1-D2BC4B8D30F5}" type="presParOf" srcId="{B2F9BA1D-1358-4D9E-86E6-A949207A4CDE}" destId="{40AC0E15-236B-48F2-9601-9119582C2312}" srcOrd="2" destOrd="0" presId="urn:microsoft.com/office/officeart/2005/8/layout/target3"/>
    <dgm:cxn modelId="{68B9AF69-EEC8-4021-B9F9-000BED316E95}" type="presParOf" srcId="{B2F9BA1D-1358-4D9E-86E6-A949207A4CDE}" destId="{365625AE-4A4C-439C-8100-25B68F908F71}" srcOrd="3" destOrd="0" presId="urn:microsoft.com/office/officeart/2005/8/layout/target3"/>
    <dgm:cxn modelId="{15E456F2-072C-4C6C-BCCA-76B10729C4A5}" type="presParOf" srcId="{B2F9BA1D-1358-4D9E-86E6-A949207A4CDE}" destId="{269DE811-4236-40C8-8BF5-073D7A051D05}" srcOrd="4" destOrd="0" presId="urn:microsoft.com/office/officeart/2005/8/layout/target3"/>
    <dgm:cxn modelId="{5DF9DBCD-9076-4143-A553-FA9D0F8E266B}" type="presParOf" srcId="{B2F9BA1D-1358-4D9E-86E6-A949207A4CDE}" destId="{90A7297E-B992-48F4-BB87-C2E8B777C460}" srcOrd="5" destOrd="0" presId="urn:microsoft.com/office/officeart/2005/8/layout/target3"/>
    <dgm:cxn modelId="{472ACE2A-EA02-4282-A599-B823B4CFAAC0}" type="presParOf" srcId="{B2F9BA1D-1358-4D9E-86E6-A949207A4CDE}" destId="{F3C490B5-A509-46C6-82DF-05B02D47859D}" srcOrd="6" destOrd="0" presId="urn:microsoft.com/office/officeart/2005/8/layout/target3"/>
    <dgm:cxn modelId="{A83916A7-4DF5-49CF-B69D-750B2594DCF5}" type="presParOf" srcId="{B2F9BA1D-1358-4D9E-86E6-A949207A4CDE}" destId="{C1F28204-C0D8-4BC7-9FC0-53ECCD2B431E}" srcOrd="7" destOrd="0" presId="urn:microsoft.com/office/officeart/2005/8/layout/target3"/>
    <dgm:cxn modelId="{3A3001F5-2E99-4895-9F43-C29A1D4D0F20}" type="presParOf" srcId="{B2F9BA1D-1358-4D9E-86E6-A949207A4CDE}" destId="{772778BF-9B83-4E27-9607-5EC3F6451F9A}" srcOrd="8" destOrd="0" presId="urn:microsoft.com/office/officeart/2005/8/layout/target3"/>
    <dgm:cxn modelId="{4328FE3D-1BA8-4164-B34B-8D8DE75110F6}" type="presParOf" srcId="{B2F9BA1D-1358-4D9E-86E6-A949207A4CDE}" destId="{D482408C-A06C-4488-AA24-B5D50A434FBB}" srcOrd="9" destOrd="0" presId="urn:microsoft.com/office/officeart/2005/8/layout/target3"/>
    <dgm:cxn modelId="{D5AA7AB7-BC54-4407-8A75-D74D0D6FB886}" type="presParOf" srcId="{B2F9BA1D-1358-4D9E-86E6-A949207A4CDE}" destId="{CE97089E-4B17-4764-AE9A-E9BE7CE2715C}" srcOrd="10" destOrd="0" presId="urn:microsoft.com/office/officeart/2005/8/layout/target3"/>
    <dgm:cxn modelId="{D3238046-464C-472B-B077-B33C35DB49D9}" type="presParOf" srcId="{B2F9BA1D-1358-4D9E-86E6-A949207A4CDE}" destId="{45C2D15C-A28F-4D0D-8382-86B57B855CFE}" srcOrd="11" destOrd="0" presId="urn:microsoft.com/office/officeart/2005/8/layout/target3"/>
    <dgm:cxn modelId="{8106AAA0-46DD-4AE1-B480-F03CC1AED986}" type="presParOf" srcId="{B2F9BA1D-1358-4D9E-86E6-A949207A4CDE}" destId="{34C6256E-54D0-42D9-866B-D4A504CD647B}" srcOrd="12" destOrd="0" presId="urn:microsoft.com/office/officeart/2005/8/layout/target3"/>
    <dgm:cxn modelId="{407D15DD-BC20-4546-A3F6-32CD06D19C4C}" type="presParOf" srcId="{B2F9BA1D-1358-4D9E-86E6-A949207A4CDE}" destId="{DD2FE95E-1E8B-4E50-BE0F-331F29AFB548}" srcOrd="13" destOrd="0" presId="urn:microsoft.com/office/officeart/2005/8/layout/target3"/>
    <dgm:cxn modelId="{9536D270-64D9-457F-908A-C135F1522BFB}" type="presParOf" srcId="{B2F9BA1D-1358-4D9E-86E6-A949207A4CDE}" destId="{63115217-12FA-4311-B214-70F76EF90813}" srcOrd="14" destOrd="0" presId="urn:microsoft.com/office/officeart/2005/8/layout/target3"/>
    <dgm:cxn modelId="{9944E9B4-3061-44B9-8248-9304EC77B7EA}" type="presParOf" srcId="{B2F9BA1D-1358-4D9E-86E6-A949207A4CDE}" destId="{CBB455D7-AEA0-4149-AB2D-7792FCE1938F}" srcOrd="15" destOrd="0" presId="urn:microsoft.com/office/officeart/2005/8/layout/target3"/>
    <dgm:cxn modelId="{2C23D279-7555-4F28-A5A9-68F4BE7EB5A3}" type="presParOf" srcId="{B2F9BA1D-1358-4D9E-86E6-A949207A4CDE}" destId="{654927C3-CBA7-4FE1-A563-9F3AFD1447A7}" srcOrd="16" destOrd="0" presId="urn:microsoft.com/office/officeart/2005/8/layout/target3"/>
    <dgm:cxn modelId="{C49DA301-DE87-488B-841A-352910F71B42}" type="presParOf" srcId="{B2F9BA1D-1358-4D9E-86E6-A949207A4CDE}" destId="{BD7ADF0E-B9CB-419E-A4C5-806B17C0F5A5}" srcOrd="17" destOrd="0" presId="urn:microsoft.com/office/officeart/2005/8/layout/target3"/>
    <dgm:cxn modelId="{66C51A70-EC2B-4B82-AC4E-FF40819F86A8}" type="presParOf" srcId="{B2F9BA1D-1358-4D9E-86E6-A949207A4CDE}" destId="{1F2FAC90-14DD-4C81-93AD-EBF5049A5A55}" srcOrd="18" destOrd="0" presId="urn:microsoft.com/office/officeart/2005/8/layout/target3"/>
    <dgm:cxn modelId="{439F0F3B-B465-4D96-AD2A-992D692E05F2}" type="presParOf" srcId="{B2F9BA1D-1358-4D9E-86E6-A949207A4CDE}" destId="{E5DE65F2-F830-4415-9780-4EC5B9E48916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6DBF59E-848D-4746-B331-EC7E92E36EA9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7EA91ED-CDDD-492E-BCAE-0D591F1E810D}">
      <dgm:prSet phldrT="[Text]"/>
      <dgm:spPr/>
      <dgm:t>
        <a:bodyPr/>
        <a:lstStyle/>
        <a:p>
          <a:r>
            <a:rPr lang="en-US" dirty="0" smtClean="0"/>
            <a:t>Setup</a:t>
          </a:r>
          <a:endParaRPr lang="en-US" dirty="0"/>
        </a:p>
      </dgm:t>
    </dgm:pt>
    <dgm:pt modelId="{E46B1338-7615-4775-B184-5510F3C0165A}" type="parTrans" cxnId="{846CEC3D-2109-40BF-94AD-02C0985DD524}">
      <dgm:prSet/>
      <dgm:spPr/>
      <dgm:t>
        <a:bodyPr/>
        <a:lstStyle/>
        <a:p>
          <a:endParaRPr lang="en-US"/>
        </a:p>
      </dgm:t>
    </dgm:pt>
    <dgm:pt modelId="{99F55D85-C84E-436F-8DF3-B6C8C33DB091}" type="sibTrans" cxnId="{846CEC3D-2109-40BF-94AD-02C0985DD524}">
      <dgm:prSet/>
      <dgm:spPr/>
      <dgm:t>
        <a:bodyPr/>
        <a:lstStyle/>
        <a:p>
          <a:endParaRPr lang="en-US"/>
        </a:p>
      </dgm:t>
    </dgm:pt>
    <dgm:pt modelId="{4650FBFC-2CD1-49A0-BE22-626660889A98}">
      <dgm:prSet phldrT="[Text]"/>
      <dgm:spPr/>
      <dgm:t>
        <a:bodyPr/>
        <a:lstStyle/>
        <a:p>
          <a:r>
            <a:rPr lang="en-US" dirty="0" smtClean="0"/>
            <a:t>SISPI</a:t>
          </a:r>
          <a:endParaRPr lang="en-US" dirty="0"/>
        </a:p>
      </dgm:t>
    </dgm:pt>
    <dgm:pt modelId="{093E5D30-C0F6-44BA-9DF0-C39D1BC018C3}" type="parTrans" cxnId="{19FF2201-F692-44B0-B9EA-D42212A6F9E8}">
      <dgm:prSet/>
      <dgm:spPr/>
      <dgm:t>
        <a:bodyPr/>
        <a:lstStyle/>
        <a:p>
          <a:endParaRPr lang="en-US"/>
        </a:p>
      </dgm:t>
    </dgm:pt>
    <dgm:pt modelId="{D1054007-50B2-4155-93F4-A053208C58C8}" type="sibTrans" cxnId="{19FF2201-F692-44B0-B9EA-D42212A6F9E8}">
      <dgm:prSet/>
      <dgm:spPr/>
      <dgm:t>
        <a:bodyPr/>
        <a:lstStyle/>
        <a:p>
          <a:endParaRPr lang="en-US"/>
        </a:p>
      </dgm:t>
    </dgm:pt>
    <dgm:pt modelId="{DA90C169-DB7F-4D75-A7B1-0F3A68816A84}">
      <dgm:prSet phldrT="[Text]"/>
      <dgm:spPr/>
      <dgm:t>
        <a:bodyPr/>
        <a:lstStyle/>
        <a:p>
          <a:r>
            <a:rPr lang="en-US" dirty="0" smtClean="0"/>
            <a:t>Calibrations</a:t>
          </a:r>
          <a:endParaRPr lang="en-US" dirty="0"/>
        </a:p>
      </dgm:t>
    </dgm:pt>
    <dgm:pt modelId="{535D9179-3377-44B5-986E-4DAE95D379E7}" type="parTrans" cxnId="{5CFD739A-19EF-4D27-A229-D1E81AE3FC18}">
      <dgm:prSet/>
      <dgm:spPr/>
      <dgm:t>
        <a:bodyPr/>
        <a:lstStyle/>
        <a:p>
          <a:endParaRPr lang="en-US"/>
        </a:p>
      </dgm:t>
    </dgm:pt>
    <dgm:pt modelId="{5B1E0118-DC50-4E85-A55D-1A8BA99E5204}" type="sibTrans" cxnId="{5CFD739A-19EF-4D27-A229-D1E81AE3FC18}">
      <dgm:prSet/>
      <dgm:spPr/>
      <dgm:t>
        <a:bodyPr/>
        <a:lstStyle/>
        <a:p>
          <a:endParaRPr lang="en-US"/>
        </a:p>
      </dgm:t>
    </dgm:pt>
    <dgm:pt modelId="{6C4B866C-8D8C-400E-B1CC-00FFC434F39E}">
      <dgm:prSet phldrT="[Text]"/>
      <dgm:spPr/>
      <dgm:t>
        <a:bodyPr/>
        <a:lstStyle/>
        <a:p>
          <a:r>
            <a:rPr lang="en-US" dirty="0" smtClean="0"/>
            <a:t>Observe</a:t>
          </a:r>
          <a:endParaRPr lang="en-US" dirty="0"/>
        </a:p>
      </dgm:t>
    </dgm:pt>
    <dgm:pt modelId="{A10868E9-E2C1-43BD-8D56-BBBDE9826970}" type="parTrans" cxnId="{989EE5A8-FFFB-46EC-B6BF-2B05CDD85F04}">
      <dgm:prSet/>
      <dgm:spPr/>
      <dgm:t>
        <a:bodyPr/>
        <a:lstStyle/>
        <a:p>
          <a:endParaRPr lang="en-US"/>
        </a:p>
      </dgm:t>
    </dgm:pt>
    <dgm:pt modelId="{0B0C3B95-04B9-4955-A7ED-2BD8356C3918}" type="sibTrans" cxnId="{989EE5A8-FFFB-46EC-B6BF-2B05CDD85F04}">
      <dgm:prSet/>
      <dgm:spPr/>
      <dgm:t>
        <a:bodyPr/>
        <a:lstStyle/>
        <a:p>
          <a:endParaRPr lang="en-US"/>
        </a:p>
      </dgm:t>
    </dgm:pt>
    <dgm:pt modelId="{EEA5E887-B749-4B12-AC75-CC53BDA63C7C}">
      <dgm:prSet phldrT="[Text]"/>
      <dgm:spPr/>
      <dgm:t>
        <a:bodyPr/>
        <a:lstStyle/>
        <a:p>
          <a:r>
            <a:rPr lang="en-US" dirty="0" smtClean="0"/>
            <a:t>Pointing</a:t>
          </a:r>
          <a:endParaRPr lang="en-US" dirty="0"/>
        </a:p>
      </dgm:t>
    </dgm:pt>
    <dgm:pt modelId="{5D386549-841D-497F-9572-91E2011C1A80}" type="parTrans" cxnId="{F7416E72-32BE-4DAD-B4D1-5AEA82BF2EBB}">
      <dgm:prSet/>
      <dgm:spPr/>
      <dgm:t>
        <a:bodyPr/>
        <a:lstStyle/>
        <a:p>
          <a:endParaRPr lang="en-US"/>
        </a:p>
      </dgm:t>
    </dgm:pt>
    <dgm:pt modelId="{12D4A186-B483-4957-A03B-72A7D442CA21}" type="sibTrans" cxnId="{F7416E72-32BE-4DAD-B4D1-5AEA82BF2EBB}">
      <dgm:prSet/>
      <dgm:spPr/>
      <dgm:t>
        <a:bodyPr/>
        <a:lstStyle/>
        <a:p>
          <a:endParaRPr lang="en-US"/>
        </a:p>
      </dgm:t>
    </dgm:pt>
    <dgm:pt modelId="{CAF166A2-0361-4BDC-81DE-F9D194C8C343}">
      <dgm:prSet phldrT="[Text]"/>
      <dgm:spPr/>
      <dgm:t>
        <a:bodyPr/>
        <a:lstStyle/>
        <a:p>
          <a:r>
            <a:rPr lang="en-US" dirty="0" smtClean="0"/>
            <a:t>Standard Stars</a:t>
          </a:r>
          <a:endParaRPr lang="en-US" dirty="0"/>
        </a:p>
      </dgm:t>
    </dgm:pt>
    <dgm:pt modelId="{4E8D9CDB-6186-4CAF-BCF3-D225FC8BD2EB}" type="parTrans" cxnId="{974393BE-22A5-451F-81B4-9BB7EE1C182A}">
      <dgm:prSet/>
      <dgm:spPr/>
      <dgm:t>
        <a:bodyPr/>
        <a:lstStyle/>
        <a:p>
          <a:endParaRPr lang="en-US"/>
        </a:p>
      </dgm:t>
    </dgm:pt>
    <dgm:pt modelId="{CA25C75A-5029-4BAF-8B5A-ABE44F53F910}" type="sibTrans" cxnId="{974393BE-22A5-451F-81B4-9BB7EE1C182A}">
      <dgm:prSet/>
      <dgm:spPr/>
      <dgm:t>
        <a:bodyPr/>
        <a:lstStyle/>
        <a:p>
          <a:endParaRPr lang="en-US"/>
        </a:p>
      </dgm:t>
    </dgm:pt>
    <dgm:pt modelId="{DA997119-CFC1-49A8-A823-337D7878760F}">
      <dgm:prSet phldrT="[Text]"/>
      <dgm:spPr/>
      <dgm:t>
        <a:bodyPr/>
        <a:lstStyle/>
        <a:p>
          <a:r>
            <a:rPr lang="en-US" dirty="0" smtClean="0"/>
            <a:t>Monitor</a:t>
          </a:r>
          <a:endParaRPr lang="en-US" dirty="0"/>
        </a:p>
      </dgm:t>
    </dgm:pt>
    <dgm:pt modelId="{EE8689FC-77A8-421A-82CF-8B78A27384DF}" type="parTrans" cxnId="{73C151E3-3AC8-40D9-9299-70ADB6E82EA1}">
      <dgm:prSet/>
      <dgm:spPr/>
      <dgm:t>
        <a:bodyPr/>
        <a:lstStyle/>
        <a:p>
          <a:endParaRPr lang="en-US"/>
        </a:p>
      </dgm:t>
    </dgm:pt>
    <dgm:pt modelId="{872CDF08-CE4A-4B75-9206-AC78CF805369}" type="sibTrans" cxnId="{73C151E3-3AC8-40D9-9299-70ADB6E82EA1}">
      <dgm:prSet/>
      <dgm:spPr/>
      <dgm:t>
        <a:bodyPr/>
        <a:lstStyle/>
        <a:p>
          <a:endParaRPr lang="en-US"/>
        </a:p>
      </dgm:t>
    </dgm:pt>
    <dgm:pt modelId="{49094FD8-C8E1-4037-99F3-08394B9246C6}">
      <dgm:prSet phldrT="[Text]"/>
      <dgm:spPr/>
      <dgm:t>
        <a:bodyPr/>
        <a:lstStyle/>
        <a:p>
          <a:r>
            <a:rPr lang="en-US" dirty="0" smtClean="0"/>
            <a:t>RASICAM</a:t>
          </a:r>
          <a:endParaRPr lang="en-US" dirty="0"/>
        </a:p>
      </dgm:t>
    </dgm:pt>
    <dgm:pt modelId="{31B22AB6-8087-44A3-B153-BA8733BE832C}" type="parTrans" cxnId="{B5810F36-F8D1-4ADC-8B0E-8A1FB6B525FC}">
      <dgm:prSet/>
      <dgm:spPr/>
      <dgm:t>
        <a:bodyPr/>
        <a:lstStyle/>
        <a:p>
          <a:endParaRPr lang="en-US"/>
        </a:p>
      </dgm:t>
    </dgm:pt>
    <dgm:pt modelId="{AA8F3E21-3F57-4EF4-B7E0-A19DA357FA21}" type="sibTrans" cxnId="{B5810F36-F8D1-4ADC-8B0E-8A1FB6B525FC}">
      <dgm:prSet/>
      <dgm:spPr/>
      <dgm:t>
        <a:bodyPr/>
        <a:lstStyle/>
        <a:p>
          <a:endParaRPr lang="en-US"/>
        </a:p>
      </dgm:t>
    </dgm:pt>
    <dgm:pt modelId="{18B725A5-7E62-4525-B4BE-BDFE6EE88FBA}">
      <dgm:prSet phldrT="[Text]"/>
      <dgm:spPr/>
      <dgm:t>
        <a:bodyPr/>
        <a:lstStyle/>
        <a:p>
          <a:r>
            <a:rPr lang="en-US" dirty="0" smtClean="0"/>
            <a:t>Environment</a:t>
          </a:r>
          <a:endParaRPr lang="en-US" dirty="0"/>
        </a:p>
      </dgm:t>
    </dgm:pt>
    <dgm:pt modelId="{B4672960-91F9-45A9-A1E4-35741C1A166F}" type="parTrans" cxnId="{A075960D-B787-4D88-A146-7AB90168E247}">
      <dgm:prSet/>
      <dgm:spPr/>
      <dgm:t>
        <a:bodyPr/>
        <a:lstStyle/>
        <a:p>
          <a:endParaRPr lang="en-US"/>
        </a:p>
      </dgm:t>
    </dgm:pt>
    <dgm:pt modelId="{7F5209E4-DFBC-4A62-8442-393D075A40CB}" type="sibTrans" cxnId="{A075960D-B787-4D88-A146-7AB90168E247}">
      <dgm:prSet/>
      <dgm:spPr/>
      <dgm:t>
        <a:bodyPr/>
        <a:lstStyle/>
        <a:p>
          <a:endParaRPr lang="en-US"/>
        </a:p>
      </dgm:t>
    </dgm:pt>
    <dgm:pt modelId="{D4DB0E10-4302-4552-B831-ED33F27D2C27}">
      <dgm:prSet phldrT="[Text]"/>
      <dgm:spPr/>
      <dgm:t>
        <a:bodyPr/>
        <a:lstStyle/>
        <a:p>
          <a:r>
            <a:rPr lang="en-US" dirty="0" smtClean="0"/>
            <a:t>Manual Observe</a:t>
          </a:r>
          <a:endParaRPr lang="en-US" dirty="0"/>
        </a:p>
      </dgm:t>
    </dgm:pt>
    <dgm:pt modelId="{69328F3A-818A-4025-B34A-029033D70CB7}" type="parTrans" cxnId="{20CB9CBE-ACF9-4209-8245-5F317390214C}">
      <dgm:prSet/>
      <dgm:spPr/>
      <dgm:t>
        <a:bodyPr/>
        <a:lstStyle/>
        <a:p>
          <a:endParaRPr lang="en-US"/>
        </a:p>
      </dgm:t>
    </dgm:pt>
    <dgm:pt modelId="{6372BF05-E954-4252-A30C-A3FE4AFDF106}" type="sibTrans" cxnId="{20CB9CBE-ACF9-4209-8245-5F317390214C}">
      <dgm:prSet/>
      <dgm:spPr/>
      <dgm:t>
        <a:bodyPr/>
        <a:lstStyle/>
        <a:p>
          <a:endParaRPr lang="en-US"/>
        </a:p>
      </dgm:t>
    </dgm:pt>
    <dgm:pt modelId="{365B0CA2-4A96-4EDF-B34F-572275B3E53C}">
      <dgm:prSet phldrT="[Text]"/>
      <dgm:spPr/>
      <dgm:t>
        <a:bodyPr/>
        <a:lstStyle/>
        <a:p>
          <a:r>
            <a:rPr lang="en-US" dirty="0" smtClean="0"/>
            <a:t>Scripting</a:t>
          </a:r>
          <a:endParaRPr lang="en-US" dirty="0"/>
        </a:p>
      </dgm:t>
    </dgm:pt>
    <dgm:pt modelId="{2A78B437-FCAE-46FA-839B-B0F566E195A2}" type="parTrans" cxnId="{AC3B0B0F-1C8A-4D9A-8848-FFF19CCBC422}">
      <dgm:prSet/>
      <dgm:spPr/>
      <dgm:t>
        <a:bodyPr/>
        <a:lstStyle/>
        <a:p>
          <a:endParaRPr lang="en-US"/>
        </a:p>
      </dgm:t>
    </dgm:pt>
    <dgm:pt modelId="{59B0518F-400C-4D11-900D-DCDD56F84BF3}" type="sibTrans" cxnId="{AC3B0B0F-1C8A-4D9A-8848-FFF19CCBC422}">
      <dgm:prSet/>
      <dgm:spPr/>
      <dgm:t>
        <a:bodyPr/>
        <a:lstStyle/>
        <a:p>
          <a:endParaRPr lang="en-US"/>
        </a:p>
      </dgm:t>
    </dgm:pt>
    <dgm:pt modelId="{578C9267-FAF1-46B4-BD8B-5E2300B41116}">
      <dgm:prSet phldrT="[Text]"/>
      <dgm:spPr/>
      <dgm:t>
        <a:bodyPr/>
        <a:lstStyle/>
        <a:p>
          <a:r>
            <a:rPr lang="en-US" dirty="0" smtClean="0"/>
            <a:t>Telemetry</a:t>
          </a:r>
          <a:endParaRPr lang="en-US" dirty="0"/>
        </a:p>
      </dgm:t>
    </dgm:pt>
    <dgm:pt modelId="{2FD58D7F-3041-4C1F-8280-FE52322D985C}" type="parTrans" cxnId="{24CAA75E-2262-4EFE-A63E-533E92D380B9}">
      <dgm:prSet/>
      <dgm:spPr/>
      <dgm:t>
        <a:bodyPr/>
        <a:lstStyle/>
        <a:p>
          <a:endParaRPr lang="en-US"/>
        </a:p>
      </dgm:t>
    </dgm:pt>
    <dgm:pt modelId="{5C55B5A5-FF3E-45D3-986A-05D02E43F7B0}" type="sibTrans" cxnId="{24CAA75E-2262-4EFE-A63E-533E92D380B9}">
      <dgm:prSet/>
      <dgm:spPr/>
      <dgm:t>
        <a:bodyPr/>
        <a:lstStyle/>
        <a:p>
          <a:endParaRPr lang="en-US"/>
        </a:p>
      </dgm:t>
    </dgm:pt>
    <dgm:pt modelId="{6EC0A8EF-DBC2-4578-93EA-719C84D7EFB8}">
      <dgm:prSet phldrT="[Text]"/>
      <dgm:spPr/>
      <dgm:t>
        <a:bodyPr/>
        <a:lstStyle/>
        <a:p>
          <a:r>
            <a:rPr lang="en-US" dirty="0" smtClean="0"/>
            <a:t>Quick Reduce</a:t>
          </a:r>
          <a:endParaRPr lang="en-US" dirty="0"/>
        </a:p>
      </dgm:t>
    </dgm:pt>
    <dgm:pt modelId="{46E17848-B870-4121-BB16-7FFA5FA779DD}" type="parTrans" cxnId="{54292EDC-289E-4600-BB21-0E1669DC9791}">
      <dgm:prSet/>
      <dgm:spPr/>
      <dgm:t>
        <a:bodyPr/>
        <a:lstStyle/>
        <a:p>
          <a:endParaRPr lang="en-US"/>
        </a:p>
      </dgm:t>
    </dgm:pt>
    <dgm:pt modelId="{2D2456A1-BBB6-48CC-B7A9-E2A8290AE60C}" type="sibTrans" cxnId="{54292EDC-289E-4600-BB21-0E1669DC9791}">
      <dgm:prSet/>
      <dgm:spPr/>
      <dgm:t>
        <a:bodyPr/>
        <a:lstStyle/>
        <a:p>
          <a:endParaRPr lang="en-US"/>
        </a:p>
      </dgm:t>
    </dgm:pt>
    <dgm:pt modelId="{82B46527-221C-4EE7-B5EF-3105176A9F69}">
      <dgm:prSet phldrT="[Text]"/>
      <dgm:spPr/>
      <dgm:t>
        <a:bodyPr/>
        <a:lstStyle/>
        <a:p>
          <a:r>
            <a:rPr lang="en-US" dirty="0" err="1" smtClean="0"/>
            <a:t>Kentools</a:t>
          </a:r>
          <a:endParaRPr lang="en-US" dirty="0"/>
        </a:p>
      </dgm:t>
    </dgm:pt>
    <dgm:pt modelId="{EB8B5365-B343-48E2-BA51-237F595021E5}" type="parTrans" cxnId="{81B86FA9-C7D5-4728-978D-EDCEC89023C1}">
      <dgm:prSet/>
      <dgm:spPr/>
      <dgm:t>
        <a:bodyPr/>
        <a:lstStyle/>
        <a:p>
          <a:endParaRPr lang="en-US"/>
        </a:p>
      </dgm:t>
    </dgm:pt>
    <dgm:pt modelId="{3362F080-6CAE-4B8E-BC11-8321AC6E8756}" type="sibTrans" cxnId="{81B86FA9-C7D5-4728-978D-EDCEC89023C1}">
      <dgm:prSet/>
      <dgm:spPr/>
      <dgm:t>
        <a:bodyPr/>
        <a:lstStyle/>
        <a:p>
          <a:endParaRPr lang="en-US"/>
        </a:p>
      </dgm:t>
    </dgm:pt>
    <dgm:pt modelId="{466F2B91-322D-43F6-B8F3-F5718B2BFAA6}">
      <dgm:prSet phldrT="[Text]"/>
      <dgm:spPr/>
      <dgm:t>
        <a:bodyPr/>
        <a:lstStyle/>
        <a:p>
          <a:r>
            <a:rPr lang="en-US" dirty="0" smtClean="0"/>
            <a:t>Problems</a:t>
          </a:r>
          <a:endParaRPr lang="en-US" dirty="0"/>
        </a:p>
      </dgm:t>
    </dgm:pt>
    <dgm:pt modelId="{50396480-5FCB-406C-AD8A-22CC0FADF9F9}" type="parTrans" cxnId="{46D3AC93-6291-4D96-AC20-08B3E303AF10}">
      <dgm:prSet/>
      <dgm:spPr/>
      <dgm:t>
        <a:bodyPr/>
        <a:lstStyle/>
        <a:p>
          <a:endParaRPr lang="en-US"/>
        </a:p>
      </dgm:t>
    </dgm:pt>
    <dgm:pt modelId="{C5EEFBED-CCE8-4AAA-9C5C-87071BA811A1}" type="sibTrans" cxnId="{46D3AC93-6291-4D96-AC20-08B3E303AF10}">
      <dgm:prSet/>
      <dgm:spPr/>
      <dgm:t>
        <a:bodyPr/>
        <a:lstStyle/>
        <a:p>
          <a:endParaRPr lang="en-US"/>
        </a:p>
      </dgm:t>
    </dgm:pt>
    <dgm:pt modelId="{EE47E1A4-0C5C-40CC-8EFC-7447FA223A96}">
      <dgm:prSet phldrT="[Text]"/>
      <dgm:spPr/>
      <dgm:t>
        <a:bodyPr/>
        <a:lstStyle/>
        <a:p>
          <a:r>
            <a:rPr lang="en-US" dirty="0" smtClean="0"/>
            <a:t>System failure(s)</a:t>
          </a:r>
          <a:endParaRPr lang="en-US" dirty="0"/>
        </a:p>
      </dgm:t>
    </dgm:pt>
    <dgm:pt modelId="{9AA8A9BF-B160-4A17-B152-B7D15CE1E127}" type="parTrans" cxnId="{2990B168-8E1B-4D99-A3FC-750817AFED98}">
      <dgm:prSet/>
      <dgm:spPr/>
      <dgm:t>
        <a:bodyPr/>
        <a:lstStyle/>
        <a:p>
          <a:endParaRPr lang="en-US"/>
        </a:p>
      </dgm:t>
    </dgm:pt>
    <dgm:pt modelId="{80B381C2-8DE7-47D6-B75E-5F963FDEF900}" type="sibTrans" cxnId="{2990B168-8E1B-4D99-A3FC-750817AFED98}">
      <dgm:prSet/>
      <dgm:spPr/>
      <dgm:t>
        <a:bodyPr/>
        <a:lstStyle/>
        <a:p>
          <a:endParaRPr lang="en-US"/>
        </a:p>
      </dgm:t>
    </dgm:pt>
    <dgm:pt modelId="{3734C883-3D71-4D64-B2AE-18662F805233}">
      <dgm:prSet phldrT="[Text]"/>
      <dgm:spPr/>
      <dgm:t>
        <a:bodyPr/>
        <a:lstStyle/>
        <a:p>
          <a:r>
            <a:rPr lang="en-US" dirty="0" smtClean="0"/>
            <a:t>Primary Mirror 4MAP</a:t>
          </a:r>
          <a:endParaRPr lang="en-US" dirty="0"/>
        </a:p>
      </dgm:t>
    </dgm:pt>
    <dgm:pt modelId="{F53694FD-1438-4F40-BC70-89F54A789D82}" type="parTrans" cxnId="{34C84458-474F-49A0-9E6A-89EC557FA0FD}">
      <dgm:prSet/>
      <dgm:spPr/>
      <dgm:t>
        <a:bodyPr/>
        <a:lstStyle/>
        <a:p>
          <a:endParaRPr lang="en-US"/>
        </a:p>
      </dgm:t>
    </dgm:pt>
    <dgm:pt modelId="{FAB9DDD4-0BA1-4A7C-B6A5-AB74B2828E7B}" type="sibTrans" cxnId="{34C84458-474F-49A0-9E6A-89EC557FA0FD}">
      <dgm:prSet/>
      <dgm:spPr/>
      <dgm:t>
        <a:bodyPr/>
        <a:lstStyle/>
        <a:p>
          <a:endParaRPr lang="en-US"/>
        </a:p>
      </dgm:t>
    </dgm:pt>
    <dgm:pt modelId="{E53993FB-1DF5-4C7F-A78E-B80DB38450D9}">
      <dgm:prSet phldrT="[Text]"/>
      <dgm:spPr/>
      <dgm:t>
        <a:bodyPr/>
        <a:lstStyle/>
        <a:p>
          <a:r>
            <a:rPr lang="en-US" dirty="0" err="1" smtClean="0"/>
            <a:t>DECal</a:t>
          </a:r>
          <a:endParaRPr lang="en-US" dirty="0"/>
        </a:p>
      </dgm:t>
    </dgm:pt>
    <dgm:pt modelId="{D364FE58-D235-4A4A-BED7-C670CCDE421E}" type="parTrans" cxnId="{79ED359D-E24C-4615-BC89-A98A5E233E25}">
      <dgm:prSet/>
      <dgm:spPr/>
      <dgm:t>
        <a:bodyPr/>
        <a:lstStyle/>
        <a:p>
          <a:endParaRPr lang="en-US"/>
        </a:p>
      </dgm:t>
    </dgm:pt>
    <dgm:pt modelId="{664BE06D-BE37-4466-A45B-245EBE294E91}" type="sibTrans" cxnId="{79ED359D-E24C-4615-BC89-A98A5E233E25}">
      <dgm:prSet/>
      <dgm:spPr/>
      <dgm:t>
        <a:bodyPr/>
        <a:lstStyle/>
        <a:p>
          <a:endParaRPr lang="en-US"/>
        </a:p>
      </dgm:t>
    </dgm:pt>
    <dgm:pt modelId="{276B35EA-97A5-4FBD-A543-79A7FBF4A6CF}">
      <dgm:prSet phldrT="[Text]"/>
      <dgm:spPr/>
      <dgm:t>
        <a:bodyPr/>
        <a:lstStyle/>
        <a:p>
          <a:r>
            <a:rPr lang="en-US" dirty="0" smtClean="0"/>
            <a:t>Clouds !</a:t>
          </a:r>
          <a:endParaRPr lang="en-US" dirty="0"/>
        </a:p>
      </dgm:t>
    </dgm:pt>
    <dgm:pt modelId="{DFB1657C-43E9-48C4-A5E0-763D2E9248BC}" type="parTrans" cxnId="{7C4EAD4E-7CC9-4399-ABA1-2F125B5E7E00}">
      <dgm:prSet/>
      <dgm:spPr/>
      <dgm:t>
        <a:bodyPr/>
        <a:lstStyle/>
        <a:p>
          <a:endParaRPr lang="en-US"/>
        </a:p>
      </dgm:t>
    </dgm:pt>
    <dgm:pt modelId="{B0B561FC-DF4E-4423-B731-FF2628C5CD93}" type="sibTrans" cxnId="{7C4EAD4E-7CC9-4399-ABA1-2F125B5E7E00}">
      <dgm:prSet/>
      <dgm:spPr/>
      <dgm:t>
        <a:bodyPr/>
        <a:lstStyle/>
        <a:p>
          <a:endParaRPr lang="en-US"/>
        </a:p>
      </dgm:t>
    </dgm:pt>
    <dgm:pt modelId="{4F7273A9-7FC4-4BA8-B655-E054922CCBC9}">
      <dgm:prSet phldrT="[Text]"/>
      <dgm:spPr/>
      <dgm:t>
        <a:bodyPr/>
        <a:lstStyle/>
        <a:p>
          <a:r>
            <a:rPr lang="en-US" dirty="0" smtClean="0"/>
            <a:t>Shutdown</a:t>
          </a:r>
          <a:endParaRPr lang="en-US" dirty="0"/>
        </a:p>
      </dgm:t>
    </dgm:pt>
    <dgm:pt modelId="{5FE550C0-98E5-4536-81EF-7B373A83A52A}" type="parTrans" cxnId="{BA3CE798-AC6C-4325-8AFC-DFB5556EFF60}">
      <dgm:prSet/>
      <dgm:spPr/>
      <dgm:t>
        <a:bodyPr/>
        <a:lstStyle/>
        <a:p>
          <a:endParaRPr lang="en-US"/>
        </a:p>
      </dgm:t>
    </dgm:pt>
    <dgm:pt modelId="{9478F5D2-0CD3-4B0B-8CE2-35027FB29B02}" type="sibTrans" cxnId="{BA3CE798-AC6C-4325-8AFC-DFB5556EFF60}">
      <dgm:prSet/>
      <dgm:spPr/>
      <dgm:t>
        <a:bodyPr/>
        <a:lstStyle/>
        <a:p>
          <a:endParaRPr lang="en-US"/>
        </a:p>
      </dgm:t>
    </dgm:pt>
    <dgm:pt modelId="{C2D8F913-5524-4B64-9DFB-707F7778360C}">
      <dgm:prSet phldrT="[Text]"/>
      <dgm:spPr/>
      <dgm:t>
        <a:bodyPr/>
        <a:lstStyle/>
        <a:p>
          <a:r>
            <a:rPr lang="en-US" dirty="0" smtClean="0"/>
            <a:t>Safe Mode:</a:t>
          </a:r>
          <a:endParaRPr lang="en-US" dirty="0"/>
        </a:p>
      </dgm:t>
    </dgm:pt>
    <dgm:pt modelId="{784FB5E2-08B4-4345-AE35-98CB8AB0BBC2}" type="parTrans" cxnId="{38CB595E-1282-4E29-B214-0AAD25FFF02F}">
      <dgm:prSet/>
      <dgm:spPr/>
      <dgm:t>
        <a:bodyPr/>
        <a:lstStyle/>
        <a:p>
          <a:endParaRPr lang="en-US"/>
        </a:p>
      </dgm:t>
    </dgm:pt>
    <dgm:pt modelId="{CA8A0C46-8867-4D43-B7B5-4A5BCBB6FF4A}" type="sibTrans" cxnId="{38CB595E-1282-4E29-B214-0AAD25FFF02F}">
      <dgm:prSet/>
      <dgm:spPr/>
      <dgm:t>
        <a:bodyPr/>
        <a:lstStyle/>
        <a:p>
          <a:endParaRPr lang="en-US"/>
        </a:p>
      </dgm:t>
    </dgm:pt>
    <dgm:pt modelId="{BE466281-3F91-4826-865E-4B7311B9B73D}">
      <dgm:prSet phldrT="[Text]"/>
      <dgm:spPr/>
      <dgm:t>
        <a:bodyPr/>
        <a:lstStyle/>
        <a:p>
          <a:r>
            <a:rPr lang="en-US" dirty="0" smtClean="0"/>
            <a:t>VSUB Off</a:t>
          </a:r>
          <a:endParaRPr lang="en-US" dirty="0"/>
        </a:p>
      </dgm:t>
    </dgm:pt>
    <dgm:pt modelId="{A8D869FA-8847-4B0A-BA78-C1744A054818}" type="parTrans" cxnId="{3811158F-F2C7-4BB7-A8CD-9F1E6912E93D}">
      <dgm:prSet/>
      <dgm:spPr/>
      <dgm:t>
        <a:bodyPr/>
        <a:lstStyle/>
        <a:p>
          <a:endParaRPr lang="en-US"/>
        </a:p>
      </dgm:t>
    </dgm:pt>
    <dgm:pt modelId="{0FEE5B9D-289D-4657-B3A6-39A195D0D3B1}" type="sibTrans" cxnId="{3811158F-F2C7-4BB7-A8CD-9F1E6912E93D}">
      <dgm:prSet/>
      <dgm:spPr/>
      <dgm:t>
        <a:bodyPr/>
        <a:lstStyle/>
        <a:p>
          <a:endParaRPr lang="en-US"/>
        </a:p>
      </dgm:t>
    </dgm:pt>
    <dgm:pt modelId="{07D6365E-F9DF-4739-9200-688A4F5130BE}">
      <dgm:prSet phldrT="[Text]"/>
      <dgm:spPr/>
      <dgm:t>
        <a:bodyPr/>
        <a:lstStyle/>
        <a:p>
          <a:r>
            <a:rPr lang="en-US" dirty="0" smtClean="0"/>
            <a:t>Blocking Filter</a:t>
          </a:r>
          <a:endParaRPr lang="en-US" dirty="0"/>
        </a:p>
      </dgm:t>
    </dgm:pt>
    <dgm:pt modelId="{89712B6B-508F-4C72-B9B3-88054FAA6FD4}" type="parTrans" cxnId="{A8BB92F8-92CD-44C5-A7ED-C1CFF5F6E7D1}">
      <dgm:prSet/>
      <dgm:spPr/>
      <dgm:t>
        <a:bodyPr/>
        <a:lstStyle/>
        <a:p>
          <a:endParaRPr lang="en-US"/>
        </a:p>
      </dgm:t>
    </dgm:pt>
    <dgm:pt modelId="{8AE7E324-55E0-407D-8AFC-6256D8811C18}" type="sibTrans" cxnId="{A8BB92F8-92CD-44C5-A7ED-C1CFF5F6E7D1}">
      <dgm:prSet/>
      <dgm:spPr/>
      <dgm:t>
        <a:bodyPr/>
        <a:lstStyle/>
        <a:p>
          <a:endParaRPr lang="en-US"/>
        </a:p>
      </dgm:t>
    </dgm:pt>
    <dgm:pt modelId="{0B9FB64A-FF81-4C3D-9ADA-85567B10109D}">
      <dgm:prSet phldrT="[Text]"/>
      <dgm:spPr/>
      <dgm:t>
        <a:bodyPr/>
        <a:lstStyle/>
        <a:p>
          <a:r>
            <a:rPr lang="en-US" dirty="0" smtClean="0"/>
            <a:t>Data Transfer</a:t>
          </a:r>
          <a:endParaRPr lang="en-US" dirty="0"/>
        </a:p>
      </dgm:t>
    </dgm:pt>
    <dgm:pt modelId="{413F2B1F-47BD-4E63-AF99-86A5E9788B7A}" type="parTrans" cxnId="{90C57034-A271-4C2F-AE76-71236371B251}">
      <dgm:prSet/>
      <dgm:spPr/>
      <dgm:t>
        <a:bodyPr/>
        <a:lstStyle/>
        <a:p>
          <a:endParaRPr lang="en-US"/>
        </a:p>
      </dgm:t>
    </dgm:pt>
    <dgm:pt modelId="{76A638F4-5C65-4610-A271-502D8343A098}" type="sibTrans" cxnId="{90C57034-A271-4C2F-AE76-71236371B251}">
      <dgm:prSet/>
      <dgm:spPr/>
      <dgm:t>
        <a:bodyPr/>
        <a:lstStyle/>
        <a:p>
          <a:endParaRPr lang="en-US"/>
        </a:p>
      </dgm:t>
    </dgm:pt>
    <dgm:pt modelId="{56728B26-C378-4902-9A28-3E66E6D1537E}">
      <dgm:prSet phldrT="[Text]"/>
      <dgm:spPr/>
      <dgm:t>
        <a:bodyPr/>
        <a:lstStyle/>
        <a:p>
          <a:r>
            <a:rPr lang="en-US" dirty="0" smtClean="0"/>
            <a:t>Prop ID</a:t>
          </a:r>
          <a:endParaRPr lang="en-US" dirty="0"/>
        </a:p>
      </dgm:t>
    </dgm:pt>
    <dgm:pt modelId="{FF00A18E-E0D7-45A3-93B9-F06500B9DCA3}" type="parTrans" cxnId="{5CDE0EFA-33B6-4400-9BFE-12C99016E40D}">
      <dgm:prSet/>
      <dgm:spPr/>
      <dgm:t>
        <a:bodyPr/>
        <a:lstStyle/>
        <a:p>
          <a:endParaRPr lang="en-US"/>
        </a:p>
      </dgm:t>
    </dgm:pt>
    <dgm:pt modelId="{A89AF578-0C5D-4775-9ED8-EE341D5C1B08}" type="sibTrans" cxnId="{5CDE0EFA-33B6-4400-9BFE-12C99016E40D}">
      <dgm:prSet/>
      <dgm:spPr/>
      <dgm:t>
        <a:bodyPr/>
        <a:lstStyle/>
        <a:p>
          <a:endParaRPr lang="en-US"/>
        </a:p>
      </dgm:t>
    </dgm:pt>
    <dgm:pt modelId="{DB3B0DEE-E5FF-4A0C-9657-134AB35FF1F6}">
      <dgm:prSet phldrT="[Text]"/>
      <dgm:spPr/>
      <dgm:t>
        <a:bodyPr/>
        <a:lstStyle/>
        <a:p>
          <a:r>
            <a:rPr lang="en-US" dirty="0" smtClean="0"/>
            <a:t>VSUB ON</a:t>
          </a:r>
          <a:endParaRPr lang="en-US" dirty="0"/>
        </a:p>
      </dgm:t>
    </dgm:pt>
    <dgm:pt modelId="{8A62B2E9-2C98-46FC-A158-1D4E60043EF8}" type="parTrans" cxnId="{A5CB095C-F052-47AF-93D1-092CCE9FBAC3}">
      <dgm:prSet/>
      <dgm:spPr/>
      <dgm:t>
        <a:bodyPr/>
        <a:lstStyle/>
        <a:p>
          <a:endParaRPr lang="en-US"/>
        </a:p>
      </dgm:t>
    </dgm:pt>
    <dgm:pt modelId="{3F56F07B-1595-443F-8B30-531A6EBB6737}" type="sibTrans" cxnId="{A5CB095C-F052-47AF-93D1-092CCE9FBAC3}">
      <dgm:prSet/>
      <dgm:spPr/>
      <dgm:t>
        <a:bodyPr/>
        <a:lstStyle/>
        <a:p>
          <a:endParaRPr lang="en-US"/>
        </a:p>
      </dgm:t>
    </dgm:pt>
    <dgm:pt modelId="{B2F9BA1D-1358-4D9E-86E6-A949207A4CDE}" type="pres">
      <dgm:prSet presAssocID="{E6DBF59E-848D-4746-B331-EC7E92E36E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76AA1BA-3141-494E-97F4-AD69E8C3270E}" type="pres">
      <dgm:prSet presAssocID="{B7EA91ED-CDDD-492E-BCAE-0D591F1E810D}" presName="circle1" presStyleLbl="node1" presStyleIdx="0" presStyleCnt="5"/>
      <dgm:spPr>
        <a:solidFill>
          <a:srgbClr val="FF0000"/>
        </a:solidFill>
      </dgm:spPr>
    </dgm:pt>
    <dgm:pt modelId="{A2A3369B-86B5-4399-91CA-8717804D7ED7}" type="pres">
      <dgm:prSet presAssocID="{B7EA91ED-CDDD-492E-BCAE-0D591F1E810D}" presName="space" presStyleCnt="0"/>
      <dgm:spPr/>
    </dgm:pt>
    <dgm:pt modelId="{40AC0E15-236B-48F2-9601-9119582C2312}" type="pres">
      <dgm:prSet presAssocID="{B7EA91ED-CDDD-492E-BCAE-0D591F1E810D}" presName="rect1" presStyleLbl="alignAcc1" presStyleIdx="0" presStyleCnt="5"/>
      <dgm:spPr/>
      <dgm:t>
        <a:bodyPr/>
        <a:lstStyle/>
        <a:p>
          <a:endParaRPr lang="en-US"/>
        </a:p>
      </dgm:t>
    </dgm:pt>
    <dgm:pt modelId="{365625AE-4A4C-439C-8100-25B68F908F71}" type="pres">
      <dgm:prSet presAssocID="{6C4B866C-8D8C-400E-B1CC-00FFC434F39E}" presName="vertSpace2" presStyleLbl="node1" presStyleIdx="0" presStyleCnt="5"/>
      <dgm:spPr/>
    </dgm:pt>
    <dgm:pt modelId="{269DE811-4236-40C8-8BF5-073D7A051D05}" type="pres">
      <dgm:prSet presAssocID="{6C4B866C-8D8C-400E-B1CC-00FFC434F39E}" presName="circle2" presStyleLbl="node1" presStyleIdx="1" presStyleCnt="5"/>
      <dgm:spPr>
        <a:solidFill>
          <a:srgbClr val="FFFF99"/>
        </a:solidFill>
      </dgm:spPr>
    </dgm:pt>
    <dgm:pt modelId="{90A7297E-B992-48F4-BB87-C2E8B777C460}" type="pres">
      <dgm:prSet presAssocID="{6C4B866C-8D8C-400E-B1CC-00FFC434F39E}" presName="rect2" presStyleLbl="alignAcc1" presStyleIdx="1" presStyleCnt="5"/>
      <dgm:spPr/>
      <dgm:t>
        <a:bodyPr/>
        <a:lstStyle/>
        <a:p>
          <a:endParaRPr lang="en-US"/>
        </a:p>
      </dgm:t>
    </dgm:pt>
    <dgm:pt modelId="{F3C490B5-A509-46C6-82DF-05B02D47859D}" type="pres">
      <dgm:prSet presAssocID="{DA997119-CFC1-49A8-A823-337D7878760F}" presName="vertSpace3" presStyleLbl="node1" presStyleIdx="1" presStyleCnt="5"/>
      <dgm:spPr/>
    </dgm:pt>
    <dgm:pt modelId="{C1F28204-C0D8-4BC7-9FC0-53ECCD2B431E}" type="pres">
      <dgm:prSet presAssocID="{DA997119-CFC1-49A8-A823-337D7878760F}" presName="circle3" presStyleLbl="node1" presStyleIdx="2" presStyleCnt="5"/>
      <dgm:spPr>
        <a:solidFill>
          <a:srgbClr val="00FF00"/>
        </a:solidFill>
      </dgm:spPr>
    </dgm:pt>
    <dgm:pt modelId="{772778BF-9B83-4E27-9607-5EC3F6451F9A}" type="pres">
      <dgm:prSet presAssocID="{DA997119-CFC1-49A8-A823-337D7878760F}" presName="rect3" presStyleLbl="alignAcc1" presStyleIdx="2" presStyleCnt="5"/>
      <dgm:spPr/>
      <dgm:t>
        <a:bodyPr/>
        <a:lstStyle/>
        <a:p>
          <a:endParaRPr lang="en-US"/>
        </a:p>
      </dgm:t>
    </dgm:pt>
    <dgm:pt modelId="{D482408C-A06C-4488-AA24-B5D50A434FBB}" type="pres">
      <dgm:prSet presAssocID="{466F2B91-322D-43F6-B8F3-F5718B2BFAA6}" presName="vertSpace4" presStyleLbl="node1" presStyleIdx="2" presStyleCnt="5"/>
      <dgm:spPr/>
    </dgm:pt>
    <dgm:pt modelId="{CE97089E-4B17-4764-AE9A-E9BE7CE2715C}" type="pres">
      <dgm:prSet presAssocID="{466F2B91-322D-43F6-B8F3-F5718B2BFAA6}" presName="circle4" presStyleLbl="node1" presStyleIdx="3" presStyleCnt="5"/>
      <dgm:spPr>
        <a:solidFill>
          <a:srgbClr val="33CCFF"/>
        </a:solidFill>
      </dgm:spPr>
    </dgm:pt>
    <dgm:pt modelId="{45C2D15C-A28F-4D0D-8382-86B57B855CFE}" type="pres">
      <dgm:prSet presAssocID="{466F2B91-322D-43F6-B8F3-F5718B2BFAA6}" presName="rect4" presStyleLbl="alignAcc1" presStyleIdx="3" presStyleCnt="5"/>
      <dgm:spPr/>
      <dgm:t>
        <a:bodyPr/>
        <a:lstStyle/>
        <a:p>
          <a:endParaRPr lang="en-US"/>
        </a:p>
      </dgm:t>
    </dgm:pt>
    <dgm:pt modelId="{8791DA9C-BA4E-4174-BC61-F25927BAFE8B}" type="pres">
      <dgm:prSet presAssocID="{4F7273A9-7FC4-4BA8-B655-E054922CCBC9}" presName="vertSpace5" presStyleLbl="node1" presStyleIdx="3" presStyleCnt="5"/>
      <dgm:spPr/>
    </dgm:pt>
    <dgm:pt modelId="{484E226D-9FDB-4044-8C48-82BAD394DA7E}" type="pres">
      <dgm:prSet presAssocID="{4F7273A9-7FC4-4BA8-B655-E054922CCBC9}" presName="circle5" presStyleLbl="node1" presStyleIdx="4" presStyleCnt="5"/>
      <dgm:spPr>
        <a:solidFill>
          <a:srgbClr val="FF66FF"/>
        </a:solidFill>
      </dgm:spPr>
    </dgm:pt>
    <dgm:pt modelId="{36A20475-55B4-4BC7-AF71-849191A6C1C3}" type="pres">
      <dgm:prSet presAssocID="{4F7273A9-7FC4-4BA8-B655-E054922CCBC9}" presName="rect5" presStyleLbl="alignAcc1" presStyleIdx="4" presStyleCnt="5"/>
      <dgm:spPr/>
      <dgm:t>
        <a:bodyPr/>
        <a:lstStyle/>
        <a:p>
          <a:endParaRPr lang="en-US"/>
        </a:p>
      </dgm:t>
    </dgm:pt>
    <dgm:pt modelId="{34C6256E-54D0-42D9-866B-D4A504CD647B}" type="pres">
      <dgm:prSet presAssocID="{B7EA91ED-CDDD-492E-BCAE-0D591F1E810D}" presName="rect1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2FE95E-1E8B-4E50-BE0F-331F29AFB548}" type="pres">
      <dgm:prSet presAssocID="{B7EA91ED-CDDD-492E-BCAE-0D591F1E810D}" presName="rect1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115217-12FA-4311-B214-70F76EF90813}" type="pres">
      <dgm:prSet presAssocID="{6C4B866C-8D8C-400E-B1CC-00FFC434F39E}" presName="rect2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455D7-AEA0-4149-AB2D-7792FCE1938F}" type="pres">
      <dgm:prSet presAssocID="{6C4B866C-8D8C-400E-B1CC-00FFC434F39E}" presName="rect2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4927C3-CBA7-4FE1-A563-9F3AFD1447A7}" type="pres">
      <dgm:prSet presAssocID="{DA997119-CFC1-49A8-A823-337D7878760F}" presName="rect3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ADF0E-B9CB-419E-A4C5-806B17C0F5A5}" type="pres">
      <dgm:prSet presAssocID="{DA997119-CFC1-49A8-A823-337D7878760F}" presName="rect3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2FAC90-14DD-4C81-93AD-EBF5049A5A55}" type="pres">
      <dgm:prSet presAssocID="{466F2B91-322D-43F6-B8F3-F5718B2BFAA6}" presName="rect4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DE65F2-F830-4415-9780-4EC5B9E48916}" type="pres">
      <dgm:prSet presAssocID="{466F2B91-322D-43F6-B8F3-F5718B2BFAA6}" presName="rect4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254021-AED4-427F-8D2D-132B4CC88B7E}" type="pres">
      <dgm:prSet presAssocID="{4F7273A9-7FC4-4BA8-B655-E054922CCBC9}" presName="rect5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F0740-7765-411E-9645-A93599D94503}" type="pres">
      <dgm:prSet presAssocID="{4F7273A9-7FC4-4BA8-B655-E054922CCBC9}" presName="rect5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C151E3-3AC8-40D9-9299-70ADB6E82EA1}" srcId="{E6DBF59E-848D-4746-B331-EC7E92E36EA9}" destId="{DA997119-CFC1-49A8-A823-337D7878760F}" srcOrd="2" destOrd="0" parTransId="{EE8689FC-77A8-421A-82CF-8B78A27384DF}" sibTransId="{872CDF08-CE4A-4B75-9206-AC78CF805369}"/>
    <dgm:cxn modelId="{8927D0E0-297C-48B1-AD68-8EB595DD3C48}" type="presOf" srcId="{3734C883-3D71-4D64-B2AE-18662F805233}" destId="{E5DE65F2-F830-4415-9780-4EC5B9E48916}" srcOrd="0" destOrd="1" presId="urn:microsoft.com/office/officeart/2005/8/layout/target3"/>
    <dgm:cxn modelId="{7036EF65-D690-41D3-BBBC-16EACED20A0D}" type="presOf" srcId="{6EC0A8EF-DBC2-4578-93EA-719C84D7EFB8}" destId="{BD7ADF0E-B9CB-419E-A4C5-806B17C0F5A5}" srcOrd="0" destOrd="3" presId="urn:microsoft.com/office/officeart/2005/8/layout/target3"/>
    <dgm:cxn modelId="{34C84458-474F-49A0-9E6A-89EC557FA0FD}" srcId="{466F2B91-322D-43F6-B8F3-F5718B2BFAA6}" destId="{3734C883-3D71-4D64-B2AE-18662F805233}" srcOrd="1" destOrd="0" parTransId="{F53694FD-1438-4F40-BC70-89F54A789D82}" sibTransId="{FAB9DDD4-0BA1-4A7C-B6A5-AB74B2828E7B}"/>
    <dgm:cxn modelId="{52BB9E9E-31E2-463E-9554-CF0A2FA2298F}" type="presOf" srcId="{DA997119-CFC1-49A8-A823-337D7878760F}" destId="{772778BF-9B83-4E27-9607-5EC3F6451F9A}" srcOrd="0" destOrd="0" presId="urn:microsoft.com/office/officeart/2005/8/layout/target3"/>
    <dgm:cxn modelId="{F3B08887-EF26-4CDC-97CE-9B6716B800AD}" type="presOf" srcId="{365B0CA2-4A96-4EDF-B34F-572275B3E53C}" destId="{CBB455D7-AEA0-4149-AB2D-7792FCE1938F}" srcOrd="0" destOrd="3" presId="urn:microsoft.com/office/officeart/2005/8/layout/target3"/>
    <dgm:cxn modelId="{974393BE-22A5-451F-81B4-9BB7EE1C182A}" srcId="{6C4B866C-8D8C-400E-B1CC-00FFC434F39E}" destId="{CAF166A2-0361-4BDC-81DE-F9D194C8C343}" srcOrd="1" destOrd="0" parTransId="{4E8D9CDB-6186-4CAF-BCF3-D225FC8BD2EB}" sibTransId="{CA25C75A-5029-4BAF-8B5A-ABE44F53F910}"/>
    <dgm:cxn modelId="{A373F789-D67C-44F4-B594-B8B3B377B4D6}" type="presOf" srcId="{DA997119-CFC1-49A8-A823-337D7878760F}" destId="{654927C3-CBA7-4FE1-A563-9F3AFD1447A7}" srcOrd="1" destOrd="0" presId="urn:microsoft.com/office/officeart/2005/8/layout/target3"/>
    <dgm:cxn modelId="{79ED359D-E24C-4615-BC89-A98A5E233E25}" srcId="{466F2B91-322D-43F6-B8F3-F5718B2BFAA6}" destId="{E53993FB-1DF5-4C7F-A78E-B80DB38450D9}" srcOrd="2" destOrd="0" parTransId="{D364FE58-D235-4A4A-BED7-C670CCDE421E}" sibTransId="{664BE06D-BE37-4466-A45B-245EBE294E91}"/>
    <dgm:cxn modelId="{53EA9E25-7C34-4971-A02F-C9A37FCA6BB8}" type="presOf" srcId="{0B9FB64A-FF81-4C3D-9ADA-85567B10109D}" destId="{468F0740-7765-411E-9645-A93599D94503}" srcOrd="0" destOrd="3" presId="urn:microsoft.com/office/officeart/2005/8/layout/target3"/>
    <dgm:cxn modelId="{46D3AC93-6291-4D96-AC20-08B3E303AF10}" srcId="{E6DBF59E-848D-4746-B331-EC7E92E36EA9}" destId="{466F2B91-322D-43F6-B8F3-F5718B2BFAA6}" srcOrd="3" destOrd="0" parTransId="{50396480-5FCB-406C-AD8A-22CC0FADF9F9}" sibTransId="{C5EEFBED-CCE8-4AAA-9C5C-87071BA811A1}"/>
    <dgm:cxn modelId="{4DD79616-80B3-4415-874C-1A5DC625C2A1}" type="presOf" srcId="{BE466281-3F91-4826-865E-4B7311B9B73D}" destId="{468F0740-7765-411E-9645-A93599D94503}" srcOrd="0" destOrd="1" presId="urn:microsoft.com/office/officeart/2005/8/layout/target3"/>
    <dgm:cxn modelId="{6B1B1134-3E71-4589-9EC8-6BF72333A812}" type="presOf" srcId="{466F2B91-322D-43F6-B8F3-F5718B2BFAA6}" destId="{1F2FAC90-14DD-4C81-93AD-EBF5049A5A55}" srcOrd="1" destOrd="0" presId="urn:microsoft.com/office/officeart/2005/8/layout/target3"/>
    <dgm:cxn modelId="{2990B168-8E1B-4D99-A3FC-750817AFED98}" srcId="{466F2B91-322D-43F6-B8F3-F5718B2BFAA6}" destId="{EE47E1A4-0C5C-40CC-8EFC-7447FA223A96}" srcOrd="0" destOrd="0" parTransId="{9AA8A9BF-B160-4A17-B152-B7D15CE1E127}" sibTransId="{80B381C2-8DE7-47D6-B75E-5F963FDEF900}"/>
    <dgm:cxn modelId="{2FB15C5F-80B7-4BC1-BC56-1FDF89D38843}" type="presOf" srcId="{DB3B0DEE-E5FF-4A0C-9657-134AB35FF1F6}" destId="{DD2FE95E-1E8B-4E50-BE0F-331F29AFB548}" srcOrd="0" destOrd="2" presId="urn:microsoft.com/office/officeart/2005/8/layout/target3"/>
    <dgm:cxn modelId="{5CFD739A-19EF-4D27-A229-D1E81AE3FC18}" srcId="{B7EA91ED-CDDD-492E-BCAE-0D591F1E810D}" destId="{DA90C169-DB7F-4D75-A7B1-0F3A68816A84}" srcOrd="3" destOrd="0" parTransId="{535D9179-3377-44B5-986E-4DAE95D379E7}" sibTransId="{5B1E0118-DC50-4E85-A55D-1A8BA99E5204}"/>
    <dgm:cxn modelId="{F9C1065B-24A7-4D4A-8B3D-EE1FD659773F}" type="presOf" srcId="{E6DBF59E-848D-4746-B331-EC7E92E36EA9}" destId="{B2F9BA1D-1358-4D9E-86E6-A949207A4CDE}" srcOrd="0" destOrd="0" presId="urn:microsoft.com/office/officeart/2005/8/layout/target3"/>
    <dgm:cxn modelId="{24CAA75E-2262-4EFE-A63E-533E92D380B9}" srcId="{DA997119-CFC1-49A8-A823-337D7878760F}" destId="{578C9267-FAF1-46B4-BD8B-5E2300B41116}" srcOrd="2" destOrd="0" parTransId="{2FD58D7F-3041-4C1F-8280-FE52322D985C}" sibTransId="{5C55B5A5-FF3E-45D3-986A-05D02E43F7B0}"/>
    <dgm:cxn modelId="{3753A408-535C-4EBE-AD1A-36A00CA6B43E}" type="presOf" srcId="{CAF166A2-0361-4BDC-81DE-F9D194C8C343}" destId="{CBB455D7-AEA0-4149-AB2D-7792FCE1938F}" srcOrd="0" destOrd="1" presId="urn:microsoft.com/office/officeart/2005/8/layout/target3"/>
    <dgm:cxn modelId="{F7416E72-32BE-4DAD-B4D1-5AEA82BF2EBB}" srcId="{6C4B866C-8D8C-400E-B1CC-00FFC434F39E}" destId="{EEA5E887-B749-4B12-AC75-CC53BDA63C7C}" srcOrd="0" destOrd="0" parTransId="{5D386549-841D-497F-9572-91E2011C1A80}" sibTransId="{12D4A186-B483-4957-A03B-72A7D442CA21}"/>
    <dgm:cxn modelId="{90C57034-A271-4C2F-AE76-71236371B251}" srcId="{4F7273A9-7FC4-4BA8-B655-E054922CCBC9}" destId="{0B9FB64A-FF81-4C3D-9ADA-85567B10109D}" srcOrd="1" destOrd="0" parTransId="{413F2B1F-47BD-4E63-AF99-86A5E9788B7A}" sibTransId="{76A638F4-5C65-4610-A271-502D8343A098}"/>
    <dgm:cxn modelId="{08BC8AAA-0E2D-4A97-87B3-ABE38D8AA702}" type="presOf" srcId="{4F7273A9-7FC4-4BA8-B655-E054922CCBC9}" destId="{36A20475-55B4-4BC7-AF71-849191A6C1C3}" srcOrd="0" destOrd="0" presId="urn:microsoft.com/office/officeart/2005/8/layout/target3"/>
    <dgm:cxn modelId="{809FBF3B-9381-41AC-BB14-BBA2935AB9D4}" type="presOf" srcId="{4F7273A9-7FC4-4BA8-B655-E054922CCBC9}" destId="{87254021-AED4-427F-8D2D-132B4CC88B7E}" srcOrd="1" destOrd="0" presId="urn:microsoft.com/office/officeart/2005/8/layout/target3"/>
    <dgm:cxn modelId="{42ED471D-6BEC-40DA-BB4C-1F6B24B670AE}" type="presOf" srcId="{18B725A5-7E62-4525-B4BE-BDFE6EE88FBA}" destId="{BD7ADF0E-B9CB-419E-A4C5-806B17C0F5A5}" srcOrd="0" destOrd="1" presId="urn:microsoft.com/office/officeart/2005/8/layout/target3"/>
    <dgm:cxn modelId="{03033426-230F-48B2-BD6D-13B514249E35}" type="presOf" srcId="{466F2B91-322D-43F6-B8F3-F5718B2BFAA6}" destId="{45C2D15C-A28F-4D0D-8382-86B57B855CFE}" srcOrd="0" destOrd="0" presId="urn:microsoft.com/office/officeart/2005/8/layout/target3"/>
    <dgm:cxn modelId="{D1B52F0C-E80A-4DCC-A7D4-E6609F79AFB4}" type="presOf" srcId="{82B46527-221C-4EE7-B5EF-3105176A9F69}" destId="{BD7ADF0E-B9CB-419E-A4C5-806B17C0F5A5}" srcOrd="0" destOrd="4" presId="urn:microsoft.com/office/officeart/2005/8/layout/target3"/>
    <dgm:cxn modelId="{38CB595E-1282-4E29-B214-0AAD25FFF02F}" srcId="{4F7273A9-7FC4-4BA8-B655-E054922CCBC9}" destId="{C2D8F913-5524-4B64-9DFB-707F7778360C}" srcOrd="0" destOrd="0" parTransId="{784FB5E2-08B4-4345-AE35-98CB8AB0BBC2}" sibTransId="{CA8A0C46-8867-4D43-B7B5-4A5BCBB6FF4A}"/>
    <dgm:cxn modelId="{83C5462D-2B47-40B3-9C76-BA37A1592E83}" type="presOf" srcId="{B7EA91ED-CDDD-492E-BCAE-0D591F1E810D}" destId="{40AC0E15-236B-48F2-9601-9119582C2312}" srcOrd="0" destOrd="0" presId="urn:microsoft.com/office/officeart/2005/8/layout/target3"/>
    <dgm:cxn modelId="{B5810F36-F8D1-4ADC-8B0E-8A1FB6B525FC}" srcId="{DA997119-CFC1-49A8-A823-337D7878760F}" destId="{49094FD8-C8E1-4037-99F3-08394B9246C6}" srcOrd="0" destOrd="0" parTransId="{31B22AB6-8087-44A3-B153-BA8733BE832C}" sibTransId="{AA8F3E21-3F57-4EF4-B7E0-A19DA357FA21}"/>
    <dgm:cxn modelId="{5A19D5BB-67B4-4C60-99EE-5DC1F77A074D}" type="presOf" srcId="{276B35EA-97A5-4FBD-A543-79A7FBF4A6CF}" destId="{E5DE65F2-F830-4415-9780-4EC5B9E48916}" srcOrd="0" destOrd="3" presId="urn:microsoft.com/office/officeart/2005/8/layout/target3"/>
    <dgm:cxn modelId="{17C9B87C-BEBF-4D9C-AE40-13DE0FB23F7B}" type="presOf" srcId="{EE47E1A4-0C5C-40CC-8EFC-7447FA223A96}" destId="{E5DE65F2-F830-4415-9780-4EC5B9E48916}" srcOrd="0" destOrd="0" presId="urn:microsoft.com/office/officeart/2005/8/layout/target3"/>
    <dgm:cxn modelId="{7C4EAD4E-7CC9-4399-ABA1-2F125B5E7E00}" srcId="{466F2B91-322D-43F6-B8F3-F5718B2BFAA6}" destId="{276B35EA-97A5-4FBD-A543-79A7FBF4A6CF}" srcOrd="3" destOrd="0" parTransId="{DFB1657C-43E9-48C4-A5E0-763D2E9248BC}" sibTransId="{B0B561FC-DF4E-4423-B731-FF2628C5CD93}"/>
    <dgm:cxn modelId="{999209E4-71B9-476F-9069-099B84BBE90E}" type="presOf" srcId="{C2D8F913-5524-4B64-9DFB-707F7778360C}" destId="{468F0740-7765-411E-9645-A93599D94503}" srcOrd="0" destOrd="0" presId="urn:microsoft.com/office/officeart/2005/8/layout/target3"/>
    <dgm:cxn modelId="{5CDE0EFA-33B6-4400-9BFE-12C99016E40D}" srcId="{B7EA91ED-CDDD-492E-BCAE-0D591F1E810D}" destId="{56728B26-C378-4902-9A28-3E66E6D1537E}" srcOrd="1" destOrd="0" parTransId="{FF00A18E-E0D7-45A3-93B9-F06500B9DCA3}" sibTransId="{A89AF578-0C5D-4775-9ED8-EE341D5C1B08}"/>
    <dgm:cxn modelId="{CFF91655-1C0B-4D79-AE0D-0FFFD606781B}" type="presOf" srcId="{6C4B866C-8D8C-400E-B1CC-00FFC434F39E}" destId="{90A7297E-B992-48F4-BB87-C2E8B777C460}" srcOrd="0" destOrd="0" presId="urn:microsoft.com/office/officeart/2005/8/layout/target3"/>
    <dgm:cxn modelId="{19FF2201-F692-44B0-B9EA-D42212A6F9E8}" srcId="{B7EA91ED-CDDD-492E-BCAE-0D591F1E810D}" destId="{4650FBFC-2CD1-49A0-BE22-626660889A98}" srcOrd="0" destOrd="0" parTransId="{093E5D30-C0F6-44BA-9DF0-C39D1BC018C3}" sibTransId="{D1054007-50B2-4155-93F4-A053208C58C8}"/>
    <dgm:cxn modelId="{AB98494D-CD76-42E2-8990-C3455A7BC48A}" type="presOf" srcId="{B7EA91ED-CDDD-492E-BCAE-0D591F1E810D}" destId="{34C6256E-54D0-42D9-866B-D4A504CD647B}" srcOrd="1" destOrd="0" presId="urn:microsoft.com/office/officeart/2005/8/layout/target3"/>
    <dgm:cxn modelId="{54292EDC-289E-4600-BB21-0E1669DC9791}" srcId="{DA997119-CFC1-49A8-A823-337D7878760F}" destId="{6EC0A8EF-DBC2-4578-93EA-719C84D7EFB8}" srcOrd="3" destOrd="0" parTransId="{46E17848-B870-4121-BB16-7FFA5FA779DD}" sibTransId="{2D2456A1-BBB6-48CC-B7A9-E2A8290AE60C}"/>
    <dgm:cxn modelId="{A8BB92F8-92CD-44C5-A7ED-C1CFF5F6E7D1}" srcId="{C2D8F913-5524-4B64-9DFB-707F7778360C}" destId="{07D6365E-F9DF-4739-9200-688A4F5130BE}" srcOrd="1" destOrd="0" parTransId="{89712B6B-508F-4C72-B9B3-88054FAA6FD4}" sibTransId="{8AE7E324-55E0-407D-8AFC-6256D8811C18}"/>
    <dgm:cxn modelId="{08EFB4A1-49B0-4593-B556-944668CA8491}" type="presOf" srcId="{EEA5E887-B749-4B12-AC75-CC53BDA63C7C}" destId="{CBB455D7-AEA0-4149-AB2D-7792FCE1938F}" srcOrd="0" destOrd="0" presId="urn:microsoft.com/office/officeart/2005/8/layout/target3"/>
    <dgm:cxn modelId="{81B86FA9-C7D5-4728-978D-EDCEC89023C1}" srcId="{DA997119-CFC1-49A8-A823-337D7878760F}" destId="{82B46527-221C-4EE7-B5EF-3105176A9F69}" srcOrd="4" destOrd="0" parTransId="{EB8B5365-B343-48E2-BA51-237F595021E5}" sibTransId="{3362F080-6CAE-4B8E-BC11-8321AC6E8756}"/>
    <dgm:cxn modelId="{A075960D-B787-4D88-A146-7AB90168E247}" srcId="{DA997119-CFC1-49A8-A823-337D7878760F}" destId="{18B725A5-7E62-4525-B4BE-BDFE6EE88FBA}" srcOrd="1" destOrd="0" parTransId="{B4672960-91F9-45A9-A1E4-35741C1A166F}" sibTransId="{7F5209E4-DFBC-4A62-8442-393D075A40CB}"/>
    <dgm:cxn modelId="{16D616D4-0377-472A-81EE-926C23C26902}" type="presOf" srcId="{E53993FB-1DF5-4C7F-A78E-B80DB38450D9}" destId="{E5DE65F2-F830-4415-9780-4EC5B9E48916}" srcOrd="0" destOrd="2" presId="urn:microsoft.com/office/officeart/2005/8/layout/target3"/>
    <dgm:cxn modelId="{A8475625-D84B-449F-821A-8CD60B4D2508}" type="presOf" srcId="{6C4B866C-8D8C-400E-B1CC-00FFC434F39E}" destId="{63115217-12FA-4311-B214-70F76EF90813}" srcOrd="1" destOrd="0" presId="urn:microsoft.com/office/officeart/2005/8/layout/target3"/>
    <dgm:cxn modelId="{BA3CE798-AC6C-4325-8AFC-DFB5556EFF60}" srcId="{E6DBF59E-848D-4746-B331-EC7E92E36EA9}" destId="{4F7273A9-7FC4-4BA8-B655-E054922CCBC9}" srcOrd="4" destOrd="0" parTransId="{5FE550C0-98E5-4536-81EF-7B373A83A52A}" sibTransId="{9478F5D2-0CD3-4B0B-8CE2-35027FB29B02}"/>
    <dgm:cxn modelId="{1C98AEDD-1255-4960-8398-C572FEEA48D3}" type="presOf" srcId="{4650FBFC-2CD1-49A0-BE22-626660889A98}" destId="{DD2FE95E-1E8B-4E50-BE0F-331F29AFB548}" srcOrd="0" destOrd="0" presId="urn:microsoft.com/office/officeart/2005/8/layout/target3"/>
    <dgm:cxn modelId="{989EE5A8-FFFB-46EC-B6BF-2B05CDD85F04}" srcId="{E6DBF59E-848D-4746-B331-EC7E92E36EA9}" destId="{6C4B866C-8D8C-400E-B1CC-00FFC434F39E}" srcOrd="1" destOrd="0" parTransId="{A10868E9-E2C1-43BD-8D56-BBBDE9826970}" sibTransId="{0B0C3B95-04B9-4955-A7ED-2BD8356C3918}"/>
    <dgm:cxn modelId="{39592A3F-0C91-4337-8CCC-1B2E13EB2C50}" type="presOf" srcId="{07D6365E-F9DF-4739-9200-688A4F5130BE}" destId="{468F0740-7765-411E-9645-A93599D94503}" srcOrd="0" destOrd="2" presId="urn:microsoft.com/office/officeart/2005/8/layout/target3"/>
    <dgm:cxn modelId="{DA8F92FA-2FA0-465E-A6CA-FAB796A8ED76}" type="presOf" srcId="{DA90C169-DB7F-4D75-A7B1-0F3A68816A84}" destId="{DD2FE95E-1E8B-4E50-BE0F-331F29AFB548}" srcOrd="0" destOrd="3" presId="urn:microsoft.com/office/officeart/2005/8/layout/target3"/>
    <dgm:cxn modelId="{54F8B2C7-4D00-4A21-8A88-AB7C82409152}" type="presOf" srcId="{49094FD8-C8E1-4037-99F3-08394B9246C6}" destId="{BD7ADF0E-B9CB-419E-A4C5-806B17C0F5A5}" srcOrd="0" destOrd="0" presId="urn:microsoft.com/office/officeart/2005/8/layout/target3"/>
    <dgm:cxn modelId="{20CB9CBE-ACF9-4209-8245-5F317390214C}" srcId="{6C4B866C-8D8C-400E-B1CC-00FFC434F39E}" destId="{D4DB0E10-4302-4552-B831-ED33F27D2C27}" srcOrd="2" destOrd="0" parTransId="{69328F3A-818A-4025-B34A-029033D70CB7}" sibTransId="{6372BF05-E954-4252-A30C-A3FE4AFDF106}"/>
    <dgm:cxn modelId="{AC3B0B0F-1C8A-4D9A-8848-FFF19CCBC422}" srcId="{6C4B866C-8D8C-400E-B1CC-00FFC434F39E}" destId="{365B0CA2-4A96-4EDF-B34F-572275B3E53C}" srcOrd="3" destOrd="0" parTransId="{2A78B437-FCAE-46FA-839B-B0F566E195A2}" sibTransId="{59B0518F-400C-4D11-900D-DCDD56F84BF3}"/>
    <dgm:cxn modelId="{3811158F-F2C7-4BB7-A8CD-9F1E6912E93D}" srcId="{C2D8F913-5524-4B64-9DFB-707F7778360C}" destId="{BE466281-3F91-4826-865E-4B7311B9B73D}" srcOrd="0" destOrd="0" parTransId="{A8D869FA-8847-4B0A-BA78-C1744A054818}" sibTransId="{0FEE5B9D-289D-4657-B3A6-39A195D0D3B1}"/>
    <dgm:cxn modelId="{F67E84B2-CB74-4089-A1F6-AB565252361E}" type="presOf" srcId="{578C9267-FAF1-46B4-BD8B-5E2300B41116}" destId="{BD7ADF0E-B9CB-419E-A4C5-806B17C0F5A5}" srcOrd="0" destOrd="2" presId="urn:microsoft.com/office/officeart/2005/8/layout/target3"/>
    <dgm:cxn modelId="{545866A5-A5A4-4993-B9A6-EC163289EB89}" type="presOf" srcId="{D4DB0E10-4302-4552-B831-ED33F27D2C27}" destId="{CBB455D7-AEA0-4149-AB2D-7792FCE1938F}" srcOrd="0" destOrd="2" presId="urn:microsoft.com/office/officeart/2005/8/layout/target3"/>
    <dgm:cxn modelId="{A5CB095C-F052-47AF-93D1-092CCE9FBAC3}" srcId="{B7EA91ED-CDDD-492E-BCAE-0D591F1E810D}" destId="{DB3B0DEE-E5FF-4A0C-9657-134AB35FF1F6}" srcOrd="2" destOrd="0" parTransId="{8A62B2E9-2C98-46FC-A158-1D4E60043EF8}" sibTransId="{3F56F07B-1595-443F-8B30-531A6EBB6737}"/>
    <dgm:cxn modelId="{846CEC3D-2109-40BF-94AD-02C0985DD524}" srcId="{E6DBF59E-848D-4746-B331-EC7E92E36EA9}" destId="{B7EA91ED-CDDD-492E-BCAE-0D591F1E810D}" srcOrd="0" destOrd="0" parTransId="{E46B1338-7615-4775-B184-5510F3C0165A}" sibTransId="{99F55D85-C84E-436F-8DF3-B6C8C33DB091}"/>
    <dgm:cxn modelId="{2546EFD0-FA32-4BA0-9A88-785AC9A029ED}" type="presOf" srcId="{56728B26-C378-4902-9A28-3E66E6D1537E}" destId="{DD2FE95E-1E8B-4E50-BE0F-331F29AFB548}" srcOrd="0" destOrd="1" presId="urn:microsoft.com/office/officeart/2005/8/layout/target3"/>
    <dgm:cxn modelId="{FBCF6A7A-B97F-460B-9D49-6B693E2B64FD}" type="presParOf" srcId="{B2F9BA1D-1358-4D9E-86E6-A949207A4CDE}" destId="{376AA1BA-3141-494E-97F4-AD69E8C3270E}" srcOrd="0" destOrd="0" presId="urn:microsoft.com/office/officeart/2005/8/layout/target3"/>
    <dgm:cxn modelId="{756DB300-C4E2-4674-97E5-EBABA2E8F59E}" type="presParOf" srcId="{B2F9BA1D-1358-4D9E-86E6-A949207A4CDE}" destId="{A2A3369B-86B5-4399-91CA-8717804D7ED7}" srcOrd="1" destOrd="0" presId="urn:microsoft.com/office/officeart/2005/8/layout/target3"/>
    <dgm:cxn modelId="{5569CEFE-E2DC-4C72-B35F-1383361C6E32}" type="presParOf" srcId="{B2F9BA1D-1358-4D9E-86E6-A949207A4CDE}" destId="{40AC0E15-236B-48F2-9601-9119582C2312}" srcOrd="2" destOrd="0" presId="urn:microsoft.com/office/officeart/2005/8/layout/target3"/>
    <dgm:cxn modelId="{13DAD6A1-7F67-470C-8EAD-D6B4D72DEFB0}" type="presParOf" srcId="{B2F9BA1D-1358-4D9E-86E6-A949207A4CDE}" destId="{365625AE-4A4C-439C-8100-25B68F908F71}" srcOrd="3" destOrd="0" presId="urn:microsoft.com/office/officeart/2005/8/layout/target3"/>
    <dgm:cxn modelId="{E88FFDFE-594E-44AB-A407-EAE9CA978AA5}" type="presParOf" srcId="{B2F9BA1D-1358-4D9E-86E6-A949207A4CDE}" destId="{269DE811-4236-40C8-8BF5-073D7A051D05}" srcOrd="4" destOrd="0" presId="urn:microsoft.com/office/officeart/2005/8/layout/target3"/>
    <dgm:cxn modelId="{3414A985-D94A-490D-AA36-680C27AF6450}" type="presParOf" srcId="{B2F9BA1D-1358-4D9E-86E6-A949207A4CDE}" destId="{90A7297E-B992-48F4-BB87-C2E8B777C460}" srcOrd="5" destOrd="0" presId="urn:microsoft.com/office/officeart/2005/8/layout/target3"/>
    <dgm:cxn modelId="{67EB713C-F521-443E-B381-A27FB62766F4}" type="presParOf" srcId="{B2F9BA1D-1358-4D9E-86E6-A949207A4CDE}" destId="{F3C490B5-A509-46C6-82DF-05B02D47859D}" srcOrd="6" destOrd="0" presId="urn:microsoft.com/office/officeart/2005/8/layout/target3"/>
    <dgm:cxn modelId="{0411E571-EE03-4A68-B29E-E664E6D4BFF9}" type="presParOf" srcId="{B2F9BA1D-1358-4D9E-86E6-A949207A4CDE}" destId="{C1F28204-C0D8-4BC7-9FC0-53ECCD2B431E}" srcOrd="7" destOrd="0" presId="urn:microsoft.com/office/officeart/2005/8/layout/target3"/>
    <dgm:cxn modelId="{D3291201-52CD-4AD5-AFE9-631E0651C651}" type="presParOf" srcId="{B2F9BA1D-1358-4D9E-86E6-A949207A4CDE}" destId="{772778BF-9B83-4E27-9607-5EC3F6451F9A}" srcOrd="8" destOrd="0" presId="urn:microsoft.com/office/officeart/2005/8/layout/target3"/>
    <dgm:cxn modelId="{1519571A-D658-4851-811F-E43EF89D89EC}" type="presParOf" srcId="{B2F9BA1D-1358-4D9E-86E6-A949207A4CDE}" destId="{D482408C-A06C-4488-AA24-B5D50A434FBB}" srcOrd="9" destOrd="0" presId="urn:microsoft.com/office/officeart/2005/8/layout/target3"/>
    <dgm:cxn modelId="{CF2050B6-25DC-4879-AD26-F44B038B68DF}" type="presParOf" srcId="{B2F9BA1D-1358-4D9E-86E6-A949207A4CDE}" destId="{CE97089E-4B17-4764-AE9A-E9BE7CE2715C}" srcOrd="10" destOrd="0" presId="urn:microsoft.com/office/officeart/2005/8/layout/target3"/>
    <dgm:cxn modelId="{EA2BC724-6466-4EA1-AB07-8F0417BB5068}" type="presParOf" srcId="{B2F9BA1D-1358-4D9E-86E6-A949207A4CDE}" destId="{45C2D15C-A28F-4D0D-8382-86B57B855CFE}" srcOrd="11" destOrd="0" presId="urn:microsoft.com/office/officeart/2005/8/layout/target3"/>
    <dgm:cxn modelId="{8B21F074-8AEB-40BD-A63A-A1A5EF58A0EA}" type="presParOf" srcId="{B2F9BA1D-1358-4D9E-86E6-A949207A4CDE}" destId="{8791DA9C-BA4E-4174-BC61-F25927BAFE8B}" srcOrd="12" destOrd="0" presId="urn:microsoft.com/office/officeart/2005/8/layout/target3"/>
    <dgm:cxn modelId="{55781C3D-AFD8-4CED-8FE7-9C1B81A7A743}" type="presParOf" srcId="{B2F9BA1D-1358-4D9E-86E6-A949207A4CDE}" destId="{484E226D-9FDB-4044-8C48-82BAD394DA7E}" srcOrd="13" destOrd="0" presId="urn:microsoft.com/office/officeart/2005/8/layout/target3"/>
    <dgm:cxn modelId="{8502D865-BB42-4DF5-B414-38B85C84EF44}" type="presParOf" srcId="{B2F9BA1D-1358-4D9E-86E6-A949207A4CDE}" destId="{36A20475-55B4-4BC7-AF71-849191A6C1C3}" srcOrd="14" destOrd="0" presId="urn:microsoft.com/office/officeart/2005/8/layout/target3"/>
    <dgm:cxn modelId="{C12A9CC9-DCDD-493B-93A7-DE4274AF4D3F}" type="presParOf" srcId="{B2F9BA1D-1358-4D9E-86E6-A949207A4CDE}" destId="{34C6256E-54D0-42D9-866B-D4A504CD647B}" srcOrd="15" destOrd="0" presId="urn:microsoft.com/office/officeart/2005/8/layout/target3"/>
    <dgm:cxn modelId="{C3E14CA5-7C97-4C6F-A275-C4F196C9F77B}" type="presParOf" srcId="{B2F9BA1D-1358-4D9E-86E6-A949207A4CDE}" destId="{DD2FE95E-1E8B-4E50-BE0F-331F29AFB548}" srcOrd="16" destOrd="0" presId="urn:microsoft.com/office/officeart/2005/8/layout/target3"/>
    <dgm:cxn modelId="{02832411-E6AB-49E1-8729-F56568F68860}" type="presParOf" srcId="{B2F9BA1D-1358-4D9E-86E6-A949207A4CDE}" destId="{63115217-12FA-4311-B214-70F76EF90813}" srcOrd="17" destOrd="0" presId="urn:microsoft.com/office/officeart/2005/8/layout/target3"/>
    <dgm:cxn modelId="{0EA95F26-7B76-4D9E-9D4B-23FDD415E10B}" type="presParOf" srcId="{B2F9BA1D-1358-4D9E-86E6-A949207A4CDE}" destId="{CBB455D7-AEA0-4149-AB2D-7792FCE1938F}" srcOrd="18" destOrd="0" presId="urn:microsoft.com/office/officeart/2005/8/layout/target3"/>
    <dgm:cxn modelId="{827CB045-9AAE-4765-A0A5-BD6DD2BBF0DA}" type="presParOf" srcId="{B2F9BA1D-1358-4D9E-86E6-A949207A4CDE}" destId="{654927C3-CBA7-4FE1-A563-9F3AFD1447A7}" srcOrd="19" destOrd="0" presId="urn:microsoft.com/office/officeart/2005/8/layout/target3"/>
    <dgm:cxn modelId="{7BEB5307-AFAF-42FE-B09B-BB04CFC1294C}" type="presParOf" srcId="{B2F9BA1D-1358-4D9E-86E6-A949207A4CDE}" destId="{BD7ADF0E-B9CB-419E-A4C5-806B17C0F5A5}" srcOrd="20" destOrd="0" presId="urn:microsoft.com/office/officeart/2005/8/layout/target3"/>
    <dgm:cxn modelId="{0E36E0EF-8A4A-4BC3-A3B1-9356DB8E8C1B}" type="presParOf" srcId="{B2F9BA1D-1358-4D9E-86E6-A949207A4CDE}" destId="{1F2FAC90-14DD-4C81-93AD-EBF5049A5A55}" srcOrd="21" destOrd="0" presId="urn:microsoft.com/office/officeart/2005/8/layout/target3"/>
    <dgm:cxn modelId="{D8953884-057E-4517-9566-530060425B99}" type="presParOf" srcId="{B2F9BA1D-1358-4D9E-86E6-A949207A4CDE}" destId="{E5DE65F2-F830-4415-9780-4EC5B9E48916}" srcOrd="22" destOrd="0" presId="urn:microsoft.com/office/officeart/2005/8/layout/target3"/>
    <dgm:cxn modelId="{DF6A2566-4957-4940-8100-3B431DC56212}" type="presParOf" srcId="{B2F9BA1D-1358-4D9E-86E6-A949207A4CDE}" destId="{87254021-AED4-427F-8D2D-132B4CC88B7E}" srcOrd="23" destOrd="0" presId="urn:microsoft.com/office/officeart/2005/8/layout/target3"/>
    <dgm:cxn modelId="{073A7881-7715-43DC-B64D-6521E75BBA8F}" type="presParOf" srcId="{B2F9BA1D-1358-4D9E-86E6-A949207A4CDE}" destId="{468F0740-7765-411E-9645-A93599D94503}" srcOrd="2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C5F1A-6E5C-41A5-A529-9C4385D0E2DF}">
      <dsp:nvSpPr>
        <dsp:cNvPr id="0" name=""/>
        <dsp:cNvSpPr/>
      </dsp:nvSpPr>
      <dsp:spPr>
        <a:xfrm rot="5400000">
          <a:off x="501145" y="743684"/>
          <a:ext cx="653116" cy="7435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E8BA363-5A61-479C-83BA-A19F8854BA06}">
      <dsp:nvSpPr>
        <dsp:cNvPr id="0" name=""/>
        <dsp:cNvSpPr/>
      </dsp:nvSpPr>
      <dsp:spPr>
        <a:xfrm>
          <a:off x="228600" y="19691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100000">
              <a:srgbClr val="F0BF29"/>
            </a:gs>
            <a:gs pos="0">
              <a:srgbClr val="FFC000"/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Alistair Walker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6175" y="57266"/>
        <a:ext cx="1024313" cy="694438"/>
      </dsp:txXfrm>
    </dsp:sp>
    <dsp:sp modelId="{69AFAD54-1E84-4110-8277-BF9560C52FF0}">
      <dsp:nvSpPr>
        <dsp:cNvPr id="0" name=""/>
        <dsp:cNvSpPr/>
      </dsp:nvSpPr>
      <dsp:spPr>
        <a:xfrm>
          <a:off x="1613946" y="93089"/>
          <a:ext cx="2217184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u="none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awalker@ctio.noao.edu</a:t>
          </a:r>
          <a:endParaRPr lang="en-US" sz="1400" b="1" u="none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13946" y="93089"/>
        <a:ext cx="2217184" cy="622015"/>
      </dsp:txXfrm>
    </dsp:sp>
    <dsp:sp modelId="{B7BCB15C-C0B5-4F12-9F2B-C98E96829CE7}">
      <dsp:nvSpPr>
        <dsp:cNvPr id="0" name=""/>
        <dsp:cNvSpPr/>
      </dsp:nvSpPr>
      <dsp:spPr>
        <a:xfrm rot="5400000">
          <a:off x="1667738" y="1608186"/>
          <a:ext cx="653116" cy="7435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5579466"/>
                <a:satOff val="18804"/>
                <a:lumOff val="1226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tint val="50000"/>
                <a:hueOff val="5579466"/>
                <a:satOff val="18804"/>
                <a:lumOff val="1226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7B0DCE6-9FFC-42AD-8ABD-99E5BBC0D289}">
      <dsp:nvSpPr>
        <dsp:cNvPr id="0" name=""/>
        <dsp:cNvSpPr/>
      </dsp:nvSpPr>
      <dsp:spPr>
        <a:xfrm>
          <a:off x="1371601" y="884193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12000">
              <a:srgbClr val="92D050"/>
            </a:gs>
            <a:gs pos="0">
              <a:schemeClr val="accent4">
                <a:hueOff val="3714325"/>
                <a:satOff val="13208"/>
                <a:lumOff val="29869"/>
                <a:alphaOff val="0"/>
                <a:tint val="100000"/>
                <a:shade val="100000"/>
                <a:satMod val="130000"/>
              </a:schemeClr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David James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09176" y="921768"/>
        <a:ext cx="1024313" cy="694438"/>
      </dsp:txXfrm>
    </dsp:sp>
    <dsp:sp modelId="{4FBBD02B-6BD8-45D9-9DD8-A56E00515761}">
      <dsp:nvSpPr>
        <dsp:cNvPr id="0" name=""/>
        <dsp:cNvSpPr/>
      </dsp:nvSpPr>
      <dsp:spPr>
        <a:xfrm>
          <a:off x="2694408" y="957591"/>
          <a:ext cx="2279724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djj@ctio.noao.edu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4408" y="957591"/>
        <a:ext cx="2279724" cy="622015"/>
      </dsp:txXfrm>
    </dsp:sp>
    <dsp:sp modelId="{0112A62C-A50E-4959-A4EB-7CB929EB47CC}">
      <dsp:nvSpPr>
        <dsp:cNvPr id="0" name=""/>
        <dsp:cNvSpPr/>
      </dsp:nvSpPr>
      <dsp:spPr>
        <a:xfrm rot="5400000">
          <a:off x="2788416" y="2472688"/>
          <a:ext cx="653116" cy="7435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11158932"/>
                <a:satOff val="37609"/>
                <a:lumOff val="2452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tint val="50000"/>
                <a:hueOff val="11158932"/>
                <a:satOff val="37609"/>
                <a:lumOff val="2452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892B1F6-5206-4E1C-A27D-C21A90DBC996}">
      <dsp:nvSpPr>
        <dsp:cNvPr id="0" name=""/>
        <dsp:cNvSpPr/>
      </dsp:nvSpPr>
      <dsp:spPr>
        <a:xfrm>
          <a:off x="2514602" y="1748696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2000">
              <a:srgbClr val="5AD6F7"/>
            </a:gs>
            <a:gs pos="86000">
              <a:srgbClr val="ABF9FD"/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Chris Smith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52177" y="1786271"/>
        <a:ext cx="1024313" cy="694438"/>
      </dsp:txXfrm>
    </dsp:sp>
    <dsp:sp modelId="{6D1C8373-2761-4531-8651-754983C0932D}">
      <dsp:nvSpPr>
        <dsp:cNvPr id="0" name=""/>
        <dsp:cNvSpPr/>
      </dsp:nvSpPr>
      <dsp:spPr>
        <a:xfrm>
          <a:off x="3867868" y="1822094"/>
          <a:ext cx="2477868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csmith@ctio.noao.edu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67868" y="1822094"/>
        <a:ext cx="2477868" cy="622015"/>
      </dsp:txXfrm>
    </dsp:sp>
    <dsp:sp modelId="{AEC2BA39-7D88-44FC-9B66-025B4D930AC2}">
      <dsp:nvSpPr>
        <dsp:cNvPr id="0" name=""/>
        <dsp:cNvSpPr/>
      </dsp:nvSpPr>
      <dsp:spPr>
        <a:xfrm>
          <a:off x="3657602" y="2613198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11142974"/>
                <a:satOff val="39624"/>
                <a:lumOff val="89608"/>
                <a:alphaOff val="0"/>
                <a:tint val="100000"/>
                <a:shade val="100000"/>
                <a:satMod val="130000"/>
              </a:schemeClr>
            </a:gs>
            <a:gs pos="22000">
              <a:srgbClr val="7030A0"/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Tim Abbott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95177" y="2650773"/>
        <a:ext cx="1024313" cy="694438"/>
      </dsp:txXfrm>
    </dsp:sp>
    <dsp:sp modelId="{BE449DAF-80EB-4EFA-B06F-90A535DF627E}">
      <dsp:nvSpPr>
        <dsp:cNvPr id="0" name=""/>
        <dsp:cNvSpPr/>
      </dsp:nvSpPr>
      <dsp:spPr>
        <a:xfrm>
          <a:off x="4851628" y="2686596"/>
          <a:ext cx="2082571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tabbott@ctio.noao.edu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51628" y="2686596"/>
        <a:ext cx="2082571" cy="62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C5F1A-6E5C-41A5-A529-9C4385D0E2DF}">
      <dsp:nvSpPr>
        <dsp:cNvPr id="0" name=""/>
        <dsp:cNvSpPr/>
      </dsp:nvSpPr>
      <dsp:spPr>
        <a:xfrm rot="5400000">
          <a:off x="501145" y="743684"/>
          <a:ext cx="653116" cy="7435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E8BA363-5A61-479C-83BA-A19F8854BA06}">
      <dsp:nvSpPr>
        <dsp:cNvPr id="0" name=""/>
        <dsp:cNvSpPr/>
      </dsp:nvSpPr>
      <dsp:spPr>
        <a:xfrm>
          <a:off x="228600" y="19691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100000">
              <a:srgbClr val="F0BF29"/>
            </a:gs>
            <a:gs pos="0">
              <a:srgbClr val="FFC000"/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Kathy </a:t>
          </a: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Vivas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6175" y="57266"/>
        <a:ext cx="1024313" cy="694438"/>
      </dsp:txXfrm>
    </dsp:sp>
    <dsp:sp modelId="{69AFAD54-1E84-4110-8277-BF9560C52FF0}">
      <dsp:nvSpPr>
        <dsp:cNvPr id="0" name=""/>
        <dsp:cNvSpPr/>
      </dsp:nvSpPr>
      <dsp:spPr>
        <a:xfrm>
          <a:off x="1613946" y="93089"/>
          <a:ext cx="2217184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u="none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kvivas@ctio.noao.edu</a:t>
          </a:r>
          <a:endParaRPr lang="en-US" sz="1400" b="1" u="none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13946" y="93089"/>
        <a:ext cx="2217184" cy="622015"/>
      </dsp:txXfrm>
    </dsp:sp>
    <dsp:sp modelId="{B7BCB15C-C0B5-4F12-9F2B-C98E96829CE7}">
      <dsp:nvSpPr>
        <dsp:cNvPr id="0" name=""/>
        <dsp:cNvSpPr/>
      </dsp:nvSpPr>
      <dsp:spPr>
        <a:xfrm rot="5400000">
          <a:off x="1667738" y="1608186"/>
          <a:ext cx="653116" cy="7435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5579466"/>
                <a:satOff val="18804"/>
                <a:lumOff val="1226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tint val="50000"/>
                <a:hueOff val="5579466"/>
                <a:satOff val="18804"/>
                <a:lumOff val="1226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7B0DCE6-9FFC-42AD-8ABD-99E5BBC0D289}">
      <dsp:nvSpPr>
        <dsp:cNvPr id="0" name=""/>
        <dsp:cNvSpPr/>
      </dsp:nvSpPr>
      <dsp:spPr>
        <a:xfrm>
          <a:off x="1371601" y="884193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12000">
              <a:srgbClr val="92D050"/>
            </a:gs>
            <a:gs pos="0">
              <a:schemeClr val="accent4">
                <a:hueOff val="3714325"/>
                <a:satOff val="13208"/>
                <a:lumOff val="29869"/>
                <a:alphaOff val="0"/>
                <a:tint val="100000"/>
                <a:shade val="100000"/>
                <a:satMod val="130000"/>
              </a:schemeClr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Alfredo </a:t>
          </a:r>
          <a:r>
            <a:rPr lang="en-US" sz="17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Zenteno</a:t>
          </a:r>
          <a:endParaRPr lang="en-US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09176" y="921768"/>
        <a:ext cx="1024313" cy="694438"/>
      </dsp:txXfrm>
    </dsp:sp>
    <dsp:sp modelId="{4FBBD02B-6BD8-45D9-9DD8-A56E00515761}">
      <dsp:nvSpPr>
        <dsp:cNvPr id="0" name=""/>
        <dsp:cNvSpPr/>
      </dsp:nvSpPr>
      <dsp:spPr>
        <a:xfrm>
          <a:off x="2694408" y="957591"/>
          <a:ext cx="2279724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azenteno@ctio.noao.edu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4408" y="957591"/>
        <a:ext cx="2279724" cy="622015"/>
      </dsp:txXfrm>
    </dsp:sp>
    <dsp:sp modelId="{0112A62C-A50E-4959-A4EB-7CB929EB47CC}">
      <dsp:nvSpPr>
        <dsp:cNvPr id="0" name=""/>
        <dsp:cNvSpPr/>
      </dsp:nvSpPr>
      <dsp:spPr>
        <a:xfrm rot="5400000">
          <a:off x="2788416" y="2472688"/>
          <a:ext cx="653116" cy="74355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11158932"/>
                <a:satOff val="37609"/>
                <a:lumOff val="2452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tint val="50000"/>
                <a:hueOff val="11158932"/>
                <a:satOff val="37609"/>
                <a:lumOff val="2452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892B1F6-5206-4E1C-A27D-C21A90DBC996}">
      <dsp:nvSpPr>
        <dsp:cNvPr id="0" name=""/>
        <dsp:cNvSpPr/>
      </dsp:nvSpPr>
      <dsp:spPr>
        <a:xfrm>
          <a:off x="2514602" y="1748696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2000">
              <a:srgbClr val="5AD6F7"/>
            </a:gs>
            <a:gs pos="86000">
              <a:srgbClr val="ABF9FD"/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Frank Valdes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52177" y="1786271"/>
        <a:ext cx="1024313" cy="694438"/>
      </dsp:txXfrm>
    </dsp:sp>
    <dsp:sp modelId="{6D1C8373-2761-4531-8651-754983C0932D}">
      <dsp:nvSpPr>
        <dsp:cNvPr id="0" name=""/>
        <dsp:cNvSpPr/>
      </dsp:nvSpPr>
      <dsp:spPr>
        <a:xfrm>
          <a:off x="3867868" y="1822094"/>
          <a:ext cx="2477868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pipelines@noao.edu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67868" y="1822094"/>
        <a:ext cx="2477868" cy="622015"/>
      </dsp:txXfrm>
    </dsp:sp>
    <dsp:sp modelId="{AEC2BA39-7D88-44FC-9B66-025B4D930AC2}">
      <dsp:nvSpPr>
        <dsp:cNvPr id="0" name=""/>
        <dsp:cNvSpPr/>
      </dsp:nvSpPr>
      <dsp:spPr>
        <a:xfrm>
          <a:off x="3657602" y="2613198"/>
          <a:ext cx="1099463" cy="76958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11142974"/>
                <a:satOff val="39624"/>
                <a:lumOff val="89608"/>
                <a:alphaOff val="0"/>
                <a:tint val="100000"/>
                <a:shade val="100000"/>
                <a:satMod val="130000"/>
              </a:schemeClr>
            </a:gs>
            <a:gs pos="22000">
              <a:srgbClr val="7030A0"/>
            </a:gs>
          </a:gsLst>
          <a:lin ang="16200000" scaled="0"/>
        </a:gradFill>
        <a:ln>
          <a:noFill/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 prst="angl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Klaus </a:t>
          </a:r>
          <a:r>
            <a:rPr lang="en-US" sz="1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Honscheid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95177" y="2650773"/>
        <a:ext cx="1024313" cy="694438"/>
      </dsp:txXfrm>
    </dsp:sp>
    <dsp:sp modelId="{BE449DAF-80EB-4EFA-B06F-90A535DF627E}">
      <dsp:nvSpPr>
        <dsp:cNvPr id="0" name=""/>
        <dsp:cNvSpPr/>
      </dsp:nvSpPr>
      <dsp:spPr>
        <a:xfrm>
          <a:off x="4851628" y="2686596"/>
          <a:ext cx="2082571" cy="62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kh@physics.osu.edu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51628" y="2686596"/>
        <a:ext cx="2082571" cy="6220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A1BA-3141-494E-97F4-AD69E8C3270E}">
      <dsp:nvSpPr>
        <dsp:cNvPr id="0" name=""/>
        <dsp:cNvSpPr/>
      </dsp:nvSpPr>
      <dsp:spPr>
        <a:xfrm>
          <a:off x="0" y="182879"/>
          <a:ext cx="4663440" cy="4663440"/>
        </a:xfrm>
        <a:prstGeom prst="pie">
          <a:avLst>
            <a:gd name="adj1" fmla="val 5400000"/>
            <a:gd name="adj2" fmla="val 1620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C0E15-236B-48F2-9601-9119582C2312}">
      <dsp:nvSpPr>
        <dsp:cNvPr id="0" name=""/>
        <dsp:cNvSpPr/>
      </dsp:nvSpPr>
      <dsp:spPr>
        <a:xfrm>
          <a:off x="2331720" y="182879"/>
          <a:ext cx="5440680" cy="46634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Setup</a:t>
          </a:r>
          <a:endParaRPr lang="en-US" sz="3500" kern="1200" dirty="0"/>
        </a:p>
      </dsp:txBody>
      <dsp:txXfrm>
        <a:off x="2331720" y="182879"/>
        <a:ext cx="2720340" cy="746150"/>
      </dsp:txXfrm>
    </dsp:sp>
    <dsp:sp modelId="{269DE811-4236-40C8-8BF5-073D7A051D05}">
      <dsp:nvSpPr>
        <dsp:cNvPr id="0" name=""/>
        <dsp:cNvSpPr/>
      </dsp:nvSpPr>
      <dsp:spPr>
        <a:xfrm>
          <a:off x="489661" y="929030"/>
          <a:ext cx="3684117" cy="3684117"/>
        </a:xfrm>
        <a:prstGeom prst="pie">
          <a:avLst>
            <a:gd name="adj1" fmla="val 5400000"/>
            <a:gd name="adj2" fmla="val 16200000"/>
          </a:avLst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7297E-B992-48F4-BB87-C2E8B777C460}">
      <dsp:nvSpPr>
        <dsp:cNvPr id="0" name=""/>
        <dsp:cNvSpPr/>
      </dsp:nvSpPr>
      <dsp:spPr>
        <a:xfrm>
          <a:off x="2331720" y="929030"/>
          <a:ext cx="5440680" cy="36841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Observe</a:t>
          </a:r>
          <a:endParaRPr lang="en-US" sz="3500" kern="1200" dirty="0"/>
        </a:p>
      </dsp:txBody>
      <dsp:txXfrm>
        <a:off x="2331720" y="929030"/>
        <a:ext cx="2720340" cy="746150"/>
      </dsp:txXfrm>
    </dsp:sp>
    <dsp:sp modelId="{C1F28204-C0D8-4BC7-9FC0-53ECCD2B431E}">
      <dsp:nvSpPr>
        <dsp:cNvPr id="0" name=""/>
        <dsp:cNvSpPr/>
      </dsp:nvSpPr>
      <dsp:spPr>
        <a:xfrm>
          <a:off x="979322" y="1675180"/>
          <a:ext cx="2704795" cy="2704795"/>
        </a:xfrm>
        <a:prstGeom prst="pie">
          <a:avLst>
            <a:gd name="adj1" fmla="val 5400000"/>
            <a:gd name="adj2" fmla="val 16200000"/>
          </a:avLst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2778BF-9B83-4E27-9607-5EC3F6451F9A}">
      <dsp:nvSpPr>
        <dsp:cNvPr id="0" name=""/>
        <dsp:cNvSpPr/>
      </dsp:nvSpPr>
      <dsp:spPr>
        <a:xfrm>
          <a:off x="2331720" y="1675180"/>
          <a:ext cx="5440680" cy="27047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Monitor</a:t>
          </a:r>
          <a:endParaRPr lang="en-US" sz="3500" kern="1200" dirty="0"/>
        </a:p>
      </dsp:txBody>
      <dsp:txXfrm>
        <a:off x="2331720" y="1675180"/>
        <a:ext cx="2720340" cy="746150"/>
      </dsp:txXfrm>
    </dsp:sp>
    <dsp:sp modelId="{CE97089E-4B17-4764-AE9A-E9BE7CE2715C}">
      <dsp:nvSpPr>
        <dsp:cNvPr id="0" name=""/>
        <dsp:cNvSpPr/>
      </dsp:nvSpPr>
      <dsp:spPr>
        <a:xfrm>
          <a:off x="1468983" y="2421331"/>
          <a:ext cx="1725472" cy="1725472"/>
        </a:xfrm>
        <a:prstGeom prst="pie">
          <a:avLst>
            <a:gd name="adj1" fmla="val 5400000"/>
            <a:gd name="adj2" fmla="val 16200000"/>
          </a:avLst>
        </a:prstGeom>
        <a:solidFill>
          <a:srgbClr val="33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2D15C-A28F-4D0D-8382-86B57B855CFE}">
      <dsp:nvSpPr>
        <dsp:cNvPr id="0" name=""/>
        <dsp:cNvSpPr/>
      </dsp:nvSpPr>
      <dsp:spPr>
        <a:xfrm>
          <a:off x="2331720" y="2421331"/>
          <a:ext cx="5440680" cy="17254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Problems</a:t>
          </a:r>
          <a:endParaRPr lang="en-US" sz="3500" kern="1200" dirty="0"/>
        </a:p>
      </dsp:txBody>
      <dsp:txXfrm>
        <a:off x="2331720" y="2421331"/>
        <a:ext cx="2720340" cy="746150"/>
      </dsp:txXfrm>
    </dsp:sp>
    <dsp:sp modelId="{484E226D-9FDB-4044-8C48-82BAD394DA7E}">
      <dsp:nvSpPr>
        <dsp:cNvPr id="0" name=""/>
        <dsp:cNvSpPr/>
      </dsp:nvSpPr>
      <dsp:spPr>
        <a:xfrm>
          <a:off x="1958644" y="3167481"/>
          <a:ext cx="746150" cy="746150"/>
        </a:xfrm>
        <a:prstGeom prst="pie">
          <a:avLst>
            <a:gd name="adj1" fmla="val 5400000"/>
            <a:gd name="adj2" fmla="val 16200000"/>
          </a:avLst>
        </a:prstGeom>
        <a:solidFill>
          <a:srgbClr val="FF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A20475-55B4-4BC7-AF71-849191A6C1C3}">
      <dsp:nvSpPr>
        <dsp:cNvPr id="0" name=""/>
        <dsp:cNvSpPr/>
      </dsp:nvSpPr>
      <dsp:spPr>
        <a:xfrm>
          <a:off x="2331720" y="3167481"/>
          <a:ext cx="5440680" cy="74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Shutdown</a:t>
          </a:r>
          <a:endParaRPr lang="en-US" sz="3500" kern="1200" dirty="0"/>
        </a:p>
      </dsp:txBody>
      <dsp:txXfrm>
        <a:off x="2331720" y="3167481"/>
        <a:ext cx="2720340" cy="746150"/>
      </dsp:txXfrm>
    </dsp:sp>
    <dsp:sp modelId="{DD2FE95E-1E8B-4E50-BE0F-331F29AFB548}">
      <dsp:nvSpPr>
        <dsp:cNvPr id="0" name=""/>
        <dsp:cNvSpPr/>
      </dsp:nvSpPr>
      <dsp:spPr>
        <a:xfrm>
          <a:off x="5052060" y="182879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SISPI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Prop ID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VSUB ON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Calibrations</a:t>
          </a:r>
          <a:endParaRPr lang="en-US" sz="900" kern="1200" dirty="0"/>
        </a:p>
      </dsp:txBody>
      <dsp:txXfrm>
        <a:off x="5052060" y="182879"/>
        <a:ext cx="2720340" cy="746150"/>
      </dsp:txXfrm>
    </dsp:sp>
    <dsp:sp modelId="{CBB455D7-AEA0-4149-AB2D-7792FCE1938F}">
      <dsp:nvSpPr>
        <dsp:cNvPr id="0" name=""/>
        <dsp:cNvSpPr/>
      </dsp:nvSpPr>
      <dsp:spPr>
        <a:xfrm>
          <a:off x="5052060" y="929030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Pointing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Standard Stars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Manual Observe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Scripting</a:t>
          </a:r>
          <a:endParaRPr lang="en-US" sz="900" kern="1200" dirty="0"/>
        </a:p>
      </dsp:txBody>
      <dsp:txXfrm>
        <a:off x="5052060" y="929030"/>
        <a:ext cx="2720340" cy="746150"/>
      </dsp:txXfrm>
    </dsp:sp>
    <dsp:sp modelId="{BD7ADF0E-B9CB-419E-A4C5-806B17C0F5A5}">
      <dsp:nvSpPr>
        <dsp:cNvPr id="0" name=""/>
        <dsp:cNvSpPr/>
      </dsp:nvSpPr>
      <dsp:spPr>
        <a:xfrm>
          <a:off x="5052060" y="1675180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RASICAM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Environment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Telemetry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Quick Reduce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err="1" smtClean="0"/>
            <a:t>Kentools</a:t>
          </a:r>
          <a:endParaRPr lang="en-US" sz="900" kern="1200" dirty="0"/>
        </a:p>
      </dsp:txBody>
      <dsp:txXfrm>
        <a:off x="5052060" y="1675180"/>
        <a:ext cx="2720340" cy="746150"/>
      </dsp:txXfrm>
    </dsp:sp>
    <dsp:sp modelId="{E5DE65F2-F830-4415-9780-4EC5B9E48916}">
      <dsp:nvSpPr>
        <dsp:cNvPr id="0" name=""/>
        <dsp:cNvSpPr/>
      </dsp:nvSpPr>
      <dsp:spPr>
        <a:xfrm>
          <a:off x="5052060" y="2421331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System failure(s)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Primary Mirror 4MAP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err="1" smtClean="0"/>
            <a:t>DECal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Clouds !</a:t>
          </a:r>
          <a:endParaRPr lang="en-US" sz="900" kern="1200" dirty="0"/>
        </a:p>
      </dsp:txBody>
      <dsp:txXfrm>
        <a:off x="5052060" y="2421331"/>
        <a:ext cx="2720340" cy="746150"/>
      </dsp:txXfrm>
    </dsp:sp>
    <dsp:sp modelId="{468F0740-7765-411E-9645-A93599D94503}">
      <dsp:nvSpPr>
        <dsp:cNvPr id="0" name=""/>
        <dsp:cNvSpPr/>
      </dsp:nvSpPr>
      <dsp:spPr>
        <a:xfrm>
          <a:off x="5052060" y="3167481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Safe Mode:</a:t>
          </a:r>
          <a:endParaRPr lang="en-US" sz="900" kern="1200" dirty="0"/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VSUB </a:t>
          </a:r>
          <a:r>
            <a:rPr lang="en-US" sz="900" kern="1200" dirty="0" smtClean="0"/>
            <a:t>OFF</a:t>
          </a:r>
          <a:endParaRPr lang="en-US" sz="900" kern="1200" dirty="0"/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Blocking Filter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Data Transfer</a:t>
          </a:r>
          <a:endParaRPr lang="en-US" sz="900" kern="1200" dirty="0"/>
        </a:p>
      </dsp:txBody>
      <dsp:txXfrm>
        <a:off x="5052060" y="3167481"/>
        <a:ext cx="2720340" cy="7461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A1BA-3141-494E-97F4-AD69E8C3270E}">
      <dsp:nvSpPr>
        <dsp:cNvPr id="0" name=""/>
        <dsp:cNvSpPr/>
      </dsp:nvSpPr>
      <dsp:spPr>
        <a:xfrm>
          <a:off x="0" y="182879"/>
          <a:ext cx="4663440" cy="4663440"/>
        </a:xfrm>
        <a:prstGeom prst="pie">
          <a:avLst>
            <a:gd name="adj1" fmla="val 5400000"/>
            <a:gd name="adj2" fmla="val 1620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C0E15-236B-48F2-9601-9119582C2312}">
      <dsp:nvSpPr>
        <dsp:cNvPr id="0" name=""/>
        <dsp:cNvSpPr/>
      </dsp:nvSpPr>
      <dsp:spPr>
        <a:xfrm>
          <a:off x="2331720" y="182879"/>
          <a:ext cx="5440680" cy="46634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Setup</a:t>
          </a:r>
          <a:endParaRPr lang="en-US" sz="6500" kern="1200" dirty="0"/>
        </a:p>
      </dsp:txBody>
      <dsp:txXfrm>
        <a:off x="2331720" y="182879"/>
        <a:ext cx="2720340" cy="4663440"/>
      </dsp:txXfrm>
    </dsp:sp>
    <dsp:sp modelId="{DD2FE95E-1E8B-4E50-BE0F-331F29AFB548}">
      <dsp:nvSpPr>
        <dsp:cNvPr id="0" name=""/>
        <dsp:cNvSpPr/>
      </dsp:nvSpPr>
      <dsp:spPr>
        <a:xfrm>
          <a:off x="5052060" y="182879"/>
          <a:ext cx="2720340" cy="46634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SISPI</a:t>
          </a:r>
          <a:endParaRPr lang="en-US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Prop ID</a:t>
          </a:r>
          <a:endParaRPr lang="en-US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VSUB ON</a:t>
          </a:r>
          <a:endParaRPr lang="en-US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/>
            <a:t>Calibrations</a:t>
          </a:r>
          <a:endParaRPr lang="en-US" sz="3200" kern="1200" dirty="0"/>
        </a:p>
      </dsp:txBody>
      <dsp:txXfrm>
        <a:off x="5052060" y="182879"/>
        <a:ext cx="2720340" cy="46634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A1BA-3141-494E-97F4-AD69E8C3270E}">
      <dsp:nvSpPr>
        <dsp:cNvPr id="0" name=""/>
        <dsp:cNvSpPr/>
      </dsp:nvSpPr>
      <dsp:spPr>
        <a:xfrm>
          <a:off x="0" y="182879"/>
          <a:ext cx="4663440" cy="4663440"/>
        </a:xfrm>
        <a:prstGeom prst="pie">
          <a:avLst>
            <a:gd name="adj1" fmla="val 5400000"/>
            <a:gd name="adj2" fmla="val 1620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C0E15-236B-48F2-9601-9119582C2312}">
      <dsp:nvSpPr>
        <dsp:cNvPr id="0" name=""/>
        <dsp:cNvSpPr/>
      </dsp:nvSpPr>
      <dsp:spPr>
        <a:xfrm>
          <a:off x="2331720" y="182879"/>
          <a:ext cx="5440680" cy="46634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Setup</a:t>
          </a:r>
          <a:endParaRPr lang="en-US" sz="4800" kern="1200" dirty="0"/>
        </a:p>
      </dsp:txBody>
      <dsp:txXfrm>
        <a:off x="2331720" y="182879"/>
        <a:ext cx="2720340" cy="2215134"/>
      </dsp:txXfrm>
    </dsp:sp>
    <dsp:sp modelId="{269DE811-4236-40C8-8BF5-073D7A051D05}">
      <dsp:nvSpPr>
        <dsp:cNvPr id="0" name=""/>
        <dsp:cNvSpPr/>
      </dsp:nvSpPr>
      <dsp:spPr>
        <a:xfrm>
          <a:off x="1224153" y="2398013"/>
          <a:ext cx="2215134" cy="2215134"/>
        </a:xfrm>
        <a:prstGeom prst="pie">
          <a:avLst>
            <a:gd name="adj1" fmla="val 5400000"/>
            <a:gd name="adj2" fmla="val 16200000"/>
          </a:avLst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7297E-B992-48F4-BB87-C2E8B777C460}">
      <dsp:nvSpPr>
        <dsp:cNvPr id="0" name=""/>
        <dsp:cNvSpPr/>
      </dsp:nvSpPr>
      <dsp:spPr>
        <a:xfrm>
          <a:off x="2331720" y="2398013"/>
          <a:ext cx="5440680" cy="22151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Observe</a:t>
          </a:r>
          <a:endParaRPr lang="en-US" sz="4800" kern="1200" dirty="0"/>
        </a:p>
      </dsp:txBody>
      <dsp:txXfrm>
        <a:off x="2331720" y="2398013"/>
        <a:ext cx="2720340" cy="2215134"/>
      </dsp:txXfrm>
    </dsp:sp>
    <dsp:sp modelId="{DD2FE95E-1E8B-4E50-BE0F-331F29AFB548}">
      <dsp:nvSpPr>
        <dsp:cNvPr id="0" name=""/>
        <dsp:cNvSpPr/>
      </dsp:nvSpPr>
      <dsp:spPr>
        <a:xfrm>
          <a:off x="5052060" y="182879"/>
          <a:ext cx="2720340" cy="221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SISPI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Prop ID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VSUB ON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Calibrations</a:t>
          </a:r>
          <a:endParaRPr lang="en-US" sz="2600" kern="1200" dirty="0"/>
        </a:p>
      </dsp:txBody>
      <dsp:txXfrm>
        <a:off x="5052060" y="182879"/>
        <a:ext cx="2720340" cy="2215134"/>
      </dsp:txXfrm>
    </dsp:sp>
    <dsp:sp modelId="{CBB455D7-AEA0-4149-AB2D-7792FCE1938F}">
      <dsp:nvSpPr>
        <dsp:cNvPr id="0" name=""/>
        <dsp:cNvSpPr/>
      </dsp:nvSpPr>
      <dsp:spPr>
        <a:xfrm>
          <a:off x="5052060" y="2398013"/>
          <a:ext cx="2720340" cy="22151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Pointing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Standard Stars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Manual Observe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Scripting</a:t>
          </a:r>
          <a:endParaRPr lang="en-US" sz="2600" kern="1200" dirty="0"/>
        </a:p>
      </dsp:txBody>
      <dsp:txXfrm>
        <a:off x="5052060" y="2398013"/>
        <a:ext cx="2720340" cy="22151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A1BA-3141-494E-97F4-AD69E8C3270E}">
      <dsp:nvSpPr>
        <dsp:cNvPr id="0" name=""/>
        <dsp:cNvSpPr/>
      </dsp:nvSpPr>
      <dsp:spPr>
        <a:xfrm>
          <a:off x="0" y="182879"/>
          <a:ext cx="4663440" cy="4663440"/>
        </a:xfrm>
        <a:prstGeom prst="pie">
          <a:avLst>
            <a:gd name="adj1" fmla="val 5400000"/>
            <a:gd name="adj2" fmla="val 1620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C0E15-236B-48F2-9601-9119582C2312}">
      <dsp:nvSpPr>
        <dsp:cNvPr id="0" name=""/>
        <dsp:cNvSpPr/>
      </dsp:nvSpPr>
      <dsp:spPr>
        <a:xfrm>
          <a:off x="2331720" y="182879"/>
          <a:ext cx="5440680" cy="46634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Setup</a:t>
          </a:r>
          <a:endParaRPr lang="en-US" sz="4800" kern="1200" dirty="0"/>
        </a:p>
      </dsp:txBody>
      <dsp:txXfrm>
        <a:off x="2331720" y="182879"/>
        <a:ext cx="2720340" cy="1399035"/>
      </dsp:txXfrm>
    </dsp:sp>
    <dsp:sp modelId="{269DE811-4236-40C8-8BF5-073D7A051D05}">
      <dsp:nvSpPr>
        <dsp:cNvPr id="0" name=""/>
        <dsp:cNvSpPr/>
      </dsp:nvSpPr>
      <dsp:spPr>
        <a:xfrm>
          <a:off x="816103" y="1581915"/>
          <a:ext cx="3031232" cy="3031232"/>
        </a:xfrm>
        <a:prstGeom prst="pie">
          <a:avLst>
            <a:gd name="adj1" fmla="val 5400000"/>
            <a:gd name="adj2" fmla="val 16200000"/>
          </a:avLst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7297E-B992-48F4-BB87-C2E8B777C460}">
      <dsp:nvSpPr>
        <dsp:cNvPr id="0" name=""/>
        <dsp:cNvSpPr/>
      </dsp:nvSpPr>
      <dsp:spPr>
        <a:xfrm>
          <a:off x="2331720" y="1581915"/>
          <a:ext cx="5440680" cy="30312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Observe</a:t>
          </a:r>
          <a:endParaRPr lang="en-US" sz="4800" kern="1200" dirty="0"/>
        </a:p>
      </dsp:txBody>
      <dsp:txXfrm>
        <a:off x="2331720" y="1581915"/>
        <a:ext cx="2720340" cy="1399030"/>
      </dsp:txXfrm>
    </dsp:sp>
    <dsp:sp modelId="{C1F28204-C0D8-4BC7-9FC0-53ECCD2B431E}">
      <dsp:nvSpPr>
        <dsp:cNvPr id="0" name=""/>
        <dsp:cNvSpPr/>
      </dsp:nvSpPr>
      <dsp:spPr>
        <a:xfrm>
          <a:off x="1632204" y="2980945"/>
          <a:ext cx="1399030" cy="1399030"/>
        </a:xfrm>
        <a:prstGeom prst="pie">
          <a:avLst>
            <a:gd name="adj1" fmla="val 5400000"/>
            <a:gd name="adj2" fmla="val 16200000"/>
          </a:avLst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2778BF-9B83-4E27-9607-5EC3F6451F9A}">
      <dsp:nvSpPr>
        <dsp:cNvPr id="0" name=""/>
        <dsp:cNvSpPr/>
      </dsp:nvSpPr>
      <dsp:spPr>
        <a:xfrm>
          <a:off x="2331720" y="2980945"/>
          <a:ext cx="5440680" cy="13990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/>
            <a:t>Monitor</a:t>
          </a:r>
          <a:endParaRPr lang="en-US" sz="4800" kern="1200" dirty="0"/>
        </a:p>
      </dsp:txBody>
      <dsp:txXfrm>
        <a:off x="2331720" y="2980945"/>
        <a:ext cx="2720340" cy="1399030"/>
      </dsp:txXfrm>
    </dsp:sp>
    <dsp:sp modelId="{DD2FE95E-1E8B-4E50-BE0F-331F29AFB548}">
      <dsp:nvSpPr>
        <dsp:cNvPr id="0" name=""/>
        <dsp:cNvSpPr/>
      </dsp:nvSpPr>
      <dsp:spPr>
        <a:xfrm>
          <a:off x="5052060" y="182879"/>
          <a:ext cx="2720340" cy="139903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SISPI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Prop ID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VSUB ON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Calibrations</a:t>
          </a:r>
          <a:endParaRPr lang="en-US" sz="1700" kern="1200" dirty="0"/>
        </a:p>
      </dsp:txBody>
      <dsp:txXfrm>
        <a:off x="5052060" y="182879"/>
        <a:ext cx="2720340" cy="1399035"/>
      </dsp:txXfrm>
    </dsp:sp>
    <dsp:sp modelId="{CBB455D7-AEA0-4149-AB2D-7792FCE1938F}">
      <dsp:nvSpPr>
        <dsp:cNvPr id="0" name=""/>
        <dsp:cNvSpPr/>
      </dsp:nvSpPr>
      <dsp:spPr>
        <a:xfrm>
          <a:off x="5052060" y="1581915"/>
          <a:ext cx="2720340" cy="139903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Pointing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Standard Stars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Manual Observe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Scripting</a:t>
          </a:r>
          <a:endParaRPr lang="en-US" sz="1700" kern="1200" dirty="0"/>
        </a:p>
      </dsp:txBody>
      <dsp:txXfrm>
        <a:off x="5052060" y="1581915"/>
        <a:ext cx="2720340" cy="1399030"/>
      </dsp:txXfrm>
    </dsp:sp>
    <dsp:sp modelId="{BD7ADF0E-B9CB-419E-A4C5-806B17C0F5A5}">
      <dsp:nvSpPr>
        <dsp:cNvPr id="0" name=""/>
        <dsp:cNvSpPr/>
      </dsp:nvSpPr>
      <dsp:spPr>
        <a:xfrm>
          <a:off x="5052060" y="2980945"/>
          <a:ext cx="2720340" cy="139903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RASICAM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Environment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Telemetry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Quick Reduce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err="1" smtClean="0"/>
            <a:t>Kentools</a:t>
          </a:r>
          <a:endParaRPr lang="en-US" sz="1700" kern="1200" dirty="0"/>
        </a:p>
      </dsp:txBody>
      <dsp:txXfrm>
        <a:off x="5052060" y="2980945"/>
        <a:ext cx="2720340" cy="13990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A1BA-3141-494E-97F4-AD69E8C3270E}">
      <dsp:nvSpPr>
        <dsp:cNvPr id="0" name=""/>
        <dsp:cNvSpPr/>
      </dsp:nvSpPr>
      <dsp:spPr>
        <a:xfrm>
          <a:off x="0" y="182879"/>
          <a:ext cx="4663440" cy="4663440"/>
        </a:xfrm>
        <a:prstGeom prst="pie">
          <a:avLst>
            <a:gd name="adj1" fmla="val 5400000"/>
            <a:gd name="adj2" fmla="val 1620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C0E15-236B-48F2-9601-9119582C2312}">
      <dsp:nvSpPr>
        <dsp:cNvPr id="0" name=""/>
        <dsp:cNvSpPr/>
      </dsp:nvSpPr>
      <dsp:spPr>
        <a:xfrm>
          <a:off x="2331720" y="182879"/>
          <a:ext cx="5440680" cy="46634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Setup</a:t>
          </a:r>
          <a:endParaRPr lang="en-US" sz="4400" kern="1200" dirty="0"/>
        </a:p>
      </dsp:txBody>
      <dsp:txXfrm>
        <a:off x="2331720" y="182879"/>
        <a:ext cx="2720340" cy="990980"/>
      </dsp:txXfrm>
    </dsp:sp>
    <dsp:sp modelId="{269DE811-4236-40C8-8BF5-073D7A051D05}">
      <dsp:nvSpPr>
        <dsp:cNvPr id="0" name=""/>
        <dsp:cNvSpPr/>
      </dsp:nvSpPr>
      <dsp:spPr>
        <a:xfrm>
          <a:off x="612076" y="1173860"/>
          <a:ext cx="3439287" cy="3439287"/>
        </a:xfrm>
        <a:prstGeom prst="pie">
          <a:avLst>
            <a:gd name="adj1" fmla="val 5400000"/>
            <a:gd name="adj2" fmla="val 16200000"/>
          </a:avLst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7297E-B992-48F4-BB87-C2E8B777C460}">
      <dsp:nvSpPr>
        <dsp:cNvPr id="0" name=""/>
        <dsp:cNvSpPr/>
      </dsp:nvSpPr>
      <dsp:spPr>
        <a:xfrm>
          <a:off x="2331720" y="1173860"/>
          <a:ext cx="5440680" cy="34392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Observe</a:t>
          </a:r>
          <a:endParaRPr lang="en-US" sz="4400" kern="1200" dirty="0"/>
        </a:p>
      </dsp:txBody>
      <dsp:txXfrm>
        <a:off x="2331720" y="1173860"/>
        <a:ext cx="2720340" cy="990981"/>
      </dsp:txXfrm>
    </dsp:sp>
    <dsp:sp modelId="{C1F28204-C0D8-4BC7-9FC0-53ECCD2B431E}">
      <dsp:nvSpPr>
        <dsp:cNvPr id="0" name=""/>
        <dsp:cNvSpPr/>
      </dsp:nvSpPr>
      <dsp:spPr>
        <a:xfrm>
          <a:off x="1224153" y="2164841"/>
          <a:ext cx="2215134" cy="2215134"/>
        </a:xfrm>
        <a:prstGeom prst="pie">
          <a:avLst>
            <a:gd name="adj1" fmla="val 5400000"/>
            <a:gd name="adj2" fmla="val 16200000"/>
          </a:avLst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2778BF-9B83-4E27-9607-5EC3F6451F9A}">
      <dsp:nvSpPr>
        <dsp:cNvPr id="0" name=""/>
        <dsp:cNvSpPr/>
      </dsp:nvSpPr>
      <dsp:spPr>
        <a:xfrm>
          <a:off x="2331720" y="2164841"/>
          <a:ext cx="5440680" cy="22151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Monitor</a:t>
          </a:r>
          <a:endParaRPr lang="en-US" sz="4400" kern="1200" dirty="0"/>
        </a:p>
      </dsp:txBody>
      <dsp:txXfrm>
        <a:off x="2331720" y="2164841"/>
        <a:ext cx="2720340" cy="990980"/>
      </dsp:txXfrm>
    </dsp:sp>
    <dsp:sp modelId="{CE97089E-4B17-4764-AE9A-E9BE7CE2715C}">
      <dsp:nvSpPr>
        <dsp:cNvPr id="0" name=""/>
        <dsp:cNvSpPr/>
      </dsp:nvSpPr>
      <dsp:spPr>
        <a:xfrm>
          <a:off x="1836229" y="3155822"/>
          <a:ext cx="990981" cy="990981"/>
        </a:xfrm>
        <a:prstGeom prst="pie">
          <a:avLst>
            <a:gd name="adj1" fmla="val 5400000"/>
            <a:gd name="adj2" fmla="val 16200000"/>
          </a:avLst>
        </a:prstGeom>
        <a:solidFill>
          <a:srgbClr val="33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2D15C-A28F-4D0D-8382-86B57B855CFE}">
      <dsp:nvSpPr>
        <dsp:cNvPr id="0" name=""/>
        <dsp:cNvSpPr/>
      </dsp:nvSpPr>
      <dsp:spPr>
        <a:xfrm>
          <a:off x="2331720" y="3155822"/>
          <a:ext cx="5440680" cy="9909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Problems</a:t>
          </a:r>
          <a:endParaRPr lang="en-US" sz="4400" kern="1200" dirty="0"/>
        </a:p>
      </dsp:txBody>
      <dsp:txXfrm>
        <a:off x="2331720" y="3155822"/>
        <a:ext cx="2720340" cy="990981"/>
      </dsp:txXfrm>
    </dsp:sp>
    <dsp:sp modelId="{DD2FE95E-1E8B-4E50-BE0F-331F29AFB548}">
      <dsp:nvSpPr>
        <dsp:cNvPr id="0" name=""/>
        <dsp:cNvSpPr/>
      </dsp:nvSpPr>
      <dsp:spPr>
        <a:xfrm>
          <a:off x="5052060" y="182879"/>
          <a:ext cx="2720340" cy="99098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SISPI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Prop ID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VSUB ON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Calibrations</a:t>
          </a:r>
          <a:endParaRPr lang="en-US" sz="1200" kern="1200" dirty="0"/>
        </a:p>
      </dsp:txBody>
      <dsp:txXfrm>
        <a:off x="5052060" y="182879"/>
        <a:ext cx="2720340" cy="990980"/>
      </dsp:txXfrm>
    </dsp:sp>
    <dsp:sp modelId="{CBB455D7-AEA0-4149-AB2D-7792FCE1938F}">
      <dsp:nvSpPr>
        <dsp:cNvPr id="0" name=""/>
        <dsp:cNvSpPr/>
      </dsp:nvSpPr>
      <dsp:spPr>
        <a:xfrm>
          <a:off x="5052060" y="1173860"/>
          <a:ext cx="2720340" cy="99098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Pointing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Standard Stars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Manual Observe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Scripting</a:t>
          </a:r>
          <a:endParaRPr lang="en-US" sz="1200" kern="1200" dirty="0"/>
        </a:p>
      </dsp:txBody>
      <dsp:txXfrm>
        <a:off x="5052060" y="1173860"/>
        <a:ext cx="2720340" cy="990981"/>
      </dsp:txXfrm>
    </dsp:sp>
    <dsp:sp modelId="{BD7ADF0E-B9CB-419E-A4C5-806B17C0F5A5}">
      <dsp:nvSpPr>
        <dsp:cNvPr id="0" name=""/>
        <dsp:cNvSpPr/>
      </dsp:nvSpPr>
      <dsp:spPr>
        <a:xfrm>
          <a:off x="5052060" y="2164841"/>
          <a:ext cx="2720340" cy="99098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RASICAM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Environment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Telemetry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Quick Reduce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err="1" smtClean="0"/>
            <a:t>Kentools</a:t>
          </a:r>
          <a:endParaRPr lang="en-US" sz="1200" kern="1200" dirty="0"/>
        </a:p>
      </dsp:txBody>
      <dsp:txXfrm>
        <a:off x="5052060" y="2164841"/>
        <a:ext cx="2720340" cy="990980"/>
      </dsp:txXfrm>
    </dsp:sp>
    <dsp:sp modelId="{E5DE65F2-F830-4415-9780-4EC5B9E48916}">
      <dsp:nvSpPr>
        <dsp:cNvPr id="0" name=""/>
        <dsp:cNvSpPr/>
      </dsp:nvSpPr>
      <dsp:spPr>
        <a:xfrm>
          <a:off x="5052060" y="3155822"/>
          <a:ext cx="2720340" cy="99098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System failure(s)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Primary Mirror 4MAP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err="1" smtClean="0"/>
            <a:t>DECal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Clouds !</a:t>
          </a:r>
          <a:endParaRPr lang="en-US" sz="1200" kern="1200" dirty="0"/>
        </a:p>
      </dsp:txBody>
      <dsp:txXfrm>
        <a:off x="5052060" y="3155822"/>
        <a:ext cx="2720340" cy="99098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AA1BA-3141-494E-97F4-AD69E8C3270E}">
      <dsp:nvSpPr>
        <dsp:cNvPr id="0" name=""/>
        <dsp:cNvSpPr/>
      </dsp:nvSpPr>
      <dsp:spPr>
        <a:xfrm>
          <a:off x="0" y="182879"/>
          <a:ext cx="4663440" cy="4663440"/>
        </a:xfrm>
        <a:prstGeom prst="pie">
          <a:avLst>
            <a:gd name="adj1" fmla="val 5400000"/>
            <a:gd name="adj2" fmla="val 1620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C0E15-236B-48F2-9601-9119582C2312}">
      <dsp:nvSpPr>
        <dsp:cNvPr id="0" name=""/>
        <dsp:cNvSpPr/>
      </dsp:nvSpPr>
      <dsp:spPr>
        <a:xfrm>
          <a:off x="2331720" y="182879"/>
          <a:ext cx="5440680" cy="46634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Setup</a:t>
          </a:r>
          <a:endParaRPr lang="en-US" sz="3500" kern="1200" dirty="0"/>
        </a:p>
      </dsp:txBody>
      <dsp:txXfrm>
        <a:off x="2331720" y="182879"/>
        <a:ext cx="2720340" cy="746150"/>
      </dsp:txXfrm>
    </dsp:sp>
    <dsp:sp modelId="{269DE811-4236-40C8-8BF5-073D7A051D05}">
      <dsp:nvSpPr>
        <dsp:cNvPr id="0" name=""/>
        <dsp:cNvSpPr/>
      </dsp:nvSpPr>
      <dsp:spPr>
        <a:xfrm>
          <a:off x="489661" y="929030"/>
          <a:ext cx="3684117" cy="3684117"/>
        </a:xfrm>
        <a:prstGeom prst="pie">
          <a:avLst>
            <a:gd name="adj1" fmla="val 5400000"/>
            <a:gd name="adj2" fmla="val 16200000"/>
          </a:avLst>
        </a:prstGeom>
        <a:solidFill>
          <a:srgbClr val="FF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7297E-B992-48F4-BB87-C2E8B777C460}">
      <dsp:nvSpPr>
        <dsp:cNvPr id="0" name=""/>
        <dsp:cNvSpPr/>
      </dsp:nvSpPr>
      <dsp:spPr>
        <a:xfrm>
          <a:off x="2331720" y="929030"/>
          <a:ext cx="5440680" cy="36841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Observe</a:t>
          </a:r>
          <a:endParaRPr lang="en-US" sz="3500" kern="1200" dirty="0"/>
        </a:p>
      </dsp:txBody>
      <dsp:txXfrm>
        <a:off x="2331720" y="929030"/>
        <a:ext cx="2720340" cy="746150"/>
      </dsp:txXfrm>
    </dsp:sp>
    <dsp:sp modelId="{C1F28204-C0D8-4BC7-9FC0-53ECCD2B431E}">
      <dsp:nvSpPr>
        <dsp:cNvPr id="0" name=""/>
        <dsp:cNvSpPr/>
      </dsp:nvSpPr>
      <dsp:spPr>
        <a:xfrm>
          <a:off x="979322" y="1675180"/>
          <a:ext cx="2704795" cy="2704795"/>
        </a:xfrm>
        <a:prstGeom prst="pie">
          <a:avLst>
            <a:gd name="adj1" fmla="val 5400000"/>
            <a:gd name="adj2" fmla="val 16200000"/>
          </a:avLst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2778BF-9B83-4E27-9607-5EC3F6451F9A}">
      <dsp:nvSpPr>
        <dsp:cNvPr id="0" name=""/>
        <dsp:cNvSpPr/>
      </dsp:nvSpPr>
      <dsp:spPr>
        <a:xfrm>
          <a:off x="2331720" y="1675180"/>
          <a:ext cx="5440680" cy="27047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Monitor</a:t>
          </a:r>
          <a:endParaRPr lang="en-US" sz="3500" kern="1200" dirty="0"/>
        </a:p>
      </dsp:txBody>
      <dsp:txXfrm>
        <a:off x="2331720" y="1675180"/>
        <a:ext cx="2720340" cy="746150"/>
      </dsp:txXfrm>
    </dsp:sp>
    <dsp:sp modelId="{CE97089E-4B17-4764-AE9A-E9BE7CE2715C}">
      <dsp:nvSpPr>
        <dsp:cNvPr id="0" name=""/>
        <dsp:cNvSpPr/>
      </dsp:nvSpPr>
      <dsp:spPr>
        <a:xfrm>
          <a:off x="1468983" y="2421331"/>
          <a:ext cx="1725472" cy="1725472"/>
        </a:xfrm>
        <a:prstGeom prst="pie">
          <a:avLst>
            <a:gd name="adj1" fmla="val 5400000"/>
            <a:gd name="adj2" fmla="val 16200000"/>
          </a:avLst>
        </a:prstGeom>
        <a:solidFill>
          <a:srgbClr val="33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2D15C-A28F-4D0D-8382-86B57B855CFE}">
      <dsp:nvSpPr>
        <dsp:cNvPr id="0" name=""/>
        <dsp:cNvSpPr/>
      </dsp:nvSpPr>
      <dsp:spPr>
        <a:xfrm>
          <a:off x="2331720" y="2421331"/>
          <a:ext cx="5440680" cy="17254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Problems</a:t>
          </a:r>
          <a:endParaRPr lang="en-US" sz="3500" kern="1200" dirty="0"/>
        </a:p>
      </dsp:txBody>
      <dsp:txXfrm>
        <a:off x="2331720" y="2421331"/>
        <a:ext cx="2720340" cy="746150"/>
      </dsp:txXfrm>
    </dsp:sp>
    <dsp:sp modelId="{484E226D-9FDB-4044-8C48-82BAD394DA7E}">
      <dsp:nvSpPr>
        <dsp:cNvPr id="0" name=""/>
        <dsp:cNvSpPr/>
      </dsp:nvSpPr>
      <dsp:spPr>
        <a:xfrm>
          <a:off x="1958644" y="3167481"/>
          <a:ext cx="746150" cy="746150"/>
        </a:xfrm>
        <a:prstGeom prst="pie">
          <a:avLst>
            <a:gd name="adj1" fmla="val 5400000"/>
            <a:gd name="adj2" fmla="val 16200000"/>
          </a:avLst>
        </a:prstGeom>
        <a:solidFill>
          <a:srgbClr val="FF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A20475-55B4-4BC7-AF71-849191A6C1C3}">
      <dsp:nvSpPr>
        <dsp:cNvPr id="0" name=""/>
        <dsp:cNvSpPr/>
      </dsp:nvSpPr>
      <dsp:spPr>
        <a:xfrm>
          <a:off x="2331720" y="3167481"/>
          <a:ext cx="5440680" cy="7461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Shutdown</a:t>
          </a:r>
          <a:endParaRPr lang="en-US" sz="3500" kern="1200" dirty="0"/>
        </a:p>
      </dsp:txBody>
      <dsp:txXfrm>
        <a:off x="2331720" y="3167481"/>
        <a:ext cx="2720340" cy="746150"/>
      </dsp:txXfrm>
    </dsp:sp>
    <dsp:sp modelId="{DD2FE95E-1E8B-4E50-BE0F-331F29AFB548}">
      <dsp:nvSpPr>
        <dsp:cNvPr id="0" name=""/>
        <dsp:cNvSpPr/>
      </dsp:nvSpPr>
      <dsp:spPr>
        <a:xfrm>
          <a:off x="5052060" y="182879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SISPI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Prop ID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VSUB ON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Calibrations</a:t>
          </a:r>
          <a:endParaRPr lang="en-US" sz="900" kern="1200" dirty="0"/>
        </a:p>
      </dsp:txBody>
      <dsp:txXfrm>
        <a:off x="5052060" y="182879"/>
        <a:ext cx="2720340" cy="746150"/>
      </dsp:txXfrm>
    </dsp:sp>
    <dsp:sp modelId="{CBB455D7-AEA0-4149-AB2D-7792FCE1938F}">
      <dsp:nvSpPr>
        <dsp:cNvPr id="0" name=""/>
        <dsp:cNvSpPr/>
      </dsp:nvSpPr>
      <dsp:spPr>
        <a:xfrm>
          <a:off x="5052060" y="929030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Pointing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Standard Stars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Manual Observe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Scripting</a:t>
          </a:r>
          <a:endParaRPr lang="en-US" sz="900" kern="1200" dirty="0"/>
        </a:p>
      </dsp:txBody>
      <dsp:txXfrm>
        <a:off x="5052060" y="929030"/>
        <a:ext cx="2720340" cy="746150"/>
      </dsp:txXfrm>
    </dsp:sp>
    <dsp:sp modelId="{BD7ADF0E-B9CB-419E-A4C5-806B17C0F5A5}">
      <dsp:nvSpPr>
        <dsp:cNvPr id="0" name=""/>
        <dsp:cNvSpPr/>
      </dsp:nvSpPr>
      <dsp:spPr>
        <a:xfrm>
          <a:off x="5052060" y="1675180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RASICAM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Environment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Telemetry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Quick Reduce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err="1" smtClean="0"/>
            <a:t>Kentools</a:t>
          </a:r>
          <a:endParaRPr lang="en-US" sz="900" kern="1200" dirty="0"/>
        </a:p>
      </dsp:txBody>
      <dsp:txXfrm>
        <a:off x="5052060" y="1675180"/>
        <a:ext cx="2720340" cy="746150"/>
      </dsp:txXfrm>
    </dsp:sp>
    <dsp:sp modelId="{E5DE65F2-F830-4415-9780-4EC5B9E48916}">
      <dsp:nvSpPr>
        <dsp:cNvPr id="0" name=""/>
        <dsp:cNvSpPr/>
      </dsp:nvSpPr>
      <dsp:spPr>
        <a:xfrm>
          <a:off x="5052060" y="2421331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System failure(s)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Primary Mirror 4MAP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err="1" smtClean="0"/>
            <a:t>DECal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Clouds !</a:t>
          </a:r>
          <a:endParaRPr lang="en-US" sz="900" kern="1200" dirty="0"/>
        </a:p>
      </dsp:txBody>
      <dsp:txXfrm>
        <a:off x="5052060" y="2421331"/>
        <a:ext cx="2720340" cy="746150"/>
      </dsp:txXfrm>
    </dsp:sp>
    <dsp:sp modelId="{468F0740-7765-411E-9645-A93599D94503}">
      <dsp:nvSpPr>
        <dsp:cNvPr id="0" name=""/>
        <dsp:cNvSpPr/>
      </dsp:nvSpPr>
      <dsp:spPr>
        <a:xfrm>
          <a:off x="5052060" y="3167481"/>
          <a:ext cx="2720340" cy="74615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Safe Mode:</a:t>
          </a:r>
          <a:endParaRPr lang="en-US" sz="900" kern="1200" dirty="0"/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VSUB Off</a:t>
          </a:r>
          <a:endParaRPr lang="en-US" sz="900" kern="1200" dirty="0"/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Blocking Filter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900" kern="1200" dirty="0" smtClean="0"/>
            <a:t>Data Transfer</a:t>
          </a:r>
          <a:endParaRPr lang="en-US" sz="900" kern="1200" dirty="0"/>
        </a:p>
      </dsp:txBody>
      <dsp:txXfrm>
        <a:off x="5052060" y="3167481"/>
        <a:ext cx="2720340" cy="746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92BDD26A-EE59-4F46-A898-186256C87F12}" type="datetime1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62ABC3CA-68E9-AF42-B41C-0113132205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2490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0F23ABAA-03DE-BF43-8865-1791B0963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2807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92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53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56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718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/>
            <a:fld id="{BE67207C-04D7-4357-9B9F-8A3773708430}" type="slidenum">
              <a:rPr lang="en-US" altLang="en-US" sz="1200"/>
              <a:pPr algn="r"/>
              <a:t>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488571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/>
            <a:fld id="{BE67207C-04D7-4357-9B9F-8A3773708430}" type="slidenum">
              <a:rPr lang="en-US" altLang="en-US" sz="1200"/>
              <a:pPr algn="r"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35712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algn="ctr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/>
            <a:fld id="{BE67207C-04D7-4357-9B9F-8A3773708430}" type="slidenum">
              <a:rPr lang="en-US" altLang="en-US" sz="1200"/>
              <a:pPr algn="r"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59482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83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440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23ABAA-03DE-BF43-8865-1791B0963EF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45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 algn="l">
              <a:defRPr/>
            </a:pPr>
            <a:r>
              <a:rPr lang="en-US" smtClean="0"/>
              <a:t>DECam Community Meeting 2015               Dr David James                Cerro Tololo InterAmerican Observatory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97426-510D-124C-8C1A-D1CA12EBD197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 algn="l">
              <a:defRPr/>
            </a:pPr>
            <a:r>
              <a:rPr lang="en-US" smtClean="0"/>
              <a:t>DECam Community Meeting 2015               Dr David James                Cerro Tololo InterAmerican Observatory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692F4-C5F3-0C48-AD38-EA4D518E4891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 algn="l">
              <a:defRPr/>
            </a:pPr>
            <a:r>
              <a:rPr lang="en-US" smtClean="0"/>
              <a:t>DECam Community Meeting 2015               Dr David James                Cerro Tololo InterAmerican Observatory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2BA19-909A-774B-B7B8-75F167A1E1D1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 algn="l">
              <a:defRPr/>
            </a:pPr>
            <a:r>
              <a:rPr lang="en-US" smtClean="0"/>
              <a:t>DECam Community Meeting 2015               Dr David James                Cerro Tololo InterAmerican Observatory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AE239-97A2-934E-99F1-3E3480E99CB5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7800">
              <a:srgbClr val="350A89"/>
            </a:gs>
            <a:gs pos="0">
              <a:srgbClr val="A41EB2"/>
            </a:gs>
            <a:gs pos="100000">
              <a:srgbClr val="00007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76200"/>
            <a:ext cx="6781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143000"/>
            <a:ext cx="8305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4048" y="6248400"/>
            <a:ext cx="3162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FFFFFF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 algn="l">
              <a:defRPr/>
            </a:pPr>
            <a:r>
              <a:rPr lang="en-US" smtClean="0"/>
              <a:t>DECam Community Meeting 2015               Dr David James                Cerro Tololo InterAmerican Observatory</a:t>
            </a:r>
            <a:endParaRPr lang="en-US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F0D8E100-25E8-784B-B423-92F57F1B24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9" name="Picture 8" descr="noaoLogo-COLOR.pdf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1" y="91440"/>
            <a:ext cx="1732767" cy="914400"/>
          </a:xfrm>
          <a:prstGeom prst="rect">
            <a:avLst/>
          </a:prstGeom>
          <a:effectLst>
            <a:glow rad="101600">
              <a:schemeClr val="bg1">
                <a:alpha val="75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9" r:id="rId3"/>
    <p:sldLayoutId id="2147483920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41.jpg"/><Relationship Id="rId4" Type="http://schemas.openxmlformats.org/officeDocument/2006/relationships/diagramLayout" Target="../diagrams/layout8.xml"/><Relationship Id="rId9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7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16.jpg"/><Relationship Id="rId3" Type="http://schemas.openxmlformats.org/officeDocument/2006/relationships/image" Target="../media/image11.png"/><Relationship Id="rId7" Type="http://schemas.openxmlformats.org/officeDocument/2006/relationships/diagramColors" Target="../diagrams/colors4.xml"/><Relationship Id="rId12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14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13.png"/><Relationship Id="rId4" Type="http://schemas.openxmlformats.org/officeDocument/2006/relationships/diagramData" Target="../diagrams/data4.xml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8.jpg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3.jpg"/><Relationship Id="rId5" Type="http://schemas.openxmlformats.org/officeDocument/2006/relationships/image" Target="../media/image6.JPG"/><Relationship Id="rId10" Type="http://schemas.openxmlformats.org/officeDocument/2006/relationships/image" Target="../media/image22.jpg"/><Relationship Id="rId4" Type="http://schemas.openxmlformats.org/officeDocument/2006/relationships/image" Target="../media/image9.jpg"/><Relationship Id="rId9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28.jp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image" Target="../media/image27.gif"/><Relationship Id="rId17" Type="http://schemas.openxmlformats.org/officeDocument/2006/relationships/image" Target="../media/image32.jp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26.jpg"/><Relationship Id="rId5" Type="http://schemas.openxmlformats.org/officeDocument/2006/relationships/diagramQuickStyle" Target="../diagrams/quickStyle6.xml"/><Relationship Id="rId15" Type="http://schemas.openxmlformats.org/officeDocument/2006/relationships/image" Target="../media/image30.jpg"/><Relationship Id="rId10" Type="http://schemas.openxmlformats.org/officeDocument/2006/relationships/image" Target="../media/image25.jpg"/><Relationship Id="rId4" Type="http://schemas.openxmlformats.org/officeDocument/2006/relationships/diagramLayout" Target="../diagrams/layout6.xml"/><Relationship Id="rId9" Type="http://schemas.openxmlformats.org/officeDocument/2006/relationships/image" Target="../media/image10.jpg"/><Relationship Id="rId14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13" Type="http://schemas.openxmlformats.org/officeDocument/2006/relationships/image" Target="../media/image40.jpg"/><Relationship Id="rId3" Type="http://schemas.openxmlformats.org/officeDocument/2006/relationships/image" Target="../media/image9.jpg"/><Relationship Id="rId7" Type="http://schemas.openxmlformats.org/officeDocument/2006/relationships/image" Target="../media/image35.JPG"/><Relationship Id="rId12" Type="http://schemas.openxmlformats.org/officeDocument/2006/relationships/image" Target="../media/image3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11" Type="http://schemas.openxmlformats.org/officeDocument/2006/relationships/image" Target="../media/image5.jpg"/><Relationship Id="rId5" Type="http://schemas.openxmlformats.org/officeDocument/2006/relationships/image" Target="../media/image33.jpg"/><Relationship Id="rId10" Type="http://schemas.openxmlformats.org/officeDocument/2006/relationships/image" Target="../media/image38.JPG"/><Relationship Id="rId4" Type="http://schemas.openxmlformats.org/officeDocument/2006/relationships/image" Target="../media/image10.jpg"/><Relationship Id="rId9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7200" y="1219200"/>
            <a:ext cx="7086548" cy="1263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/>
            <a:r>
              <a:rPr lang="en-US" sz="4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</a:p>
          <a:p>
            <a:pPr algn="ctr"/>
            <a:r>
              <a:rPr lang="en-US" sz="48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Dark Energy Camera:</a:t>
            </a:r>
            <a:endParaRPr lang="en-US" sz="21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0" y="2971800"/>
            <a:ext cx="6619244" cy="1453692"/>
          </a:xfrm>
        </p:spPr>
        <p:txBody>
          <a:bodyPr>
            <a:normAutofit/>
          </a:bodyPr>
          <a:lstStyle/>
          <a:p>
            <a:pPr algn="l"/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David James</a:t>
            </a:r>
          </a:p>
          <a:p>
            <a:pPr algn="l"/>
            <a:r>
              <a:rPr lang="en-US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Support Team</a:t>
            </a:r>
          </a:p>
          <a:p>
            <a:pPr algn="l"/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Cerro </a:t>
            </a:r>
            <a:r>
              <a:rPr lang="en-US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362" y="0"/>
            <a:ext cx="2394638" cy="13490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642" y="4572000"/>
            <a:ext cx="3071358" cy="19062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027367"/>
            <a:ext cx="2057400" cy="15446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476"/>
            <a:ext cx="2990849" cy="19945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9048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-685800" y="5181600"/>
            <a:ext cx="10515600" cy="1263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FFFF00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/>
            <a:r>
              <a:rPr lang="en-US" sz="40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(don’t be afraid of the phalanx of screens)</a:t>
            </a:r>
            <a:endParaRPr lang="en-US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2400"/>
            <a:ext cx="5257800" cy="657509"/>
          </a:xfrm>
        </p:spPr>
        <p:txBody>
          <a:bodyPr/>
          <a:lstStyle/>
          <a:p>
            <a:pPr algn="ctr"/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  <a:r>
              <a:rPr lang="en-US" sz="3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endParaRPr lang="en-US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52705546"/>
              </p:ext>
            </p:extLst>
          </p:nvPr>
        </p:nvGraphicFramePr>
        <p:xfrm>
          <a:off x="76200" y="1524000"/>
          <a:ext cx="7772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513" y="0"/>
            <a:ext cx="1840487" cy="1304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20" y="5723107"/>
            <a:ext cx="1706879" cy="11348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865"/>
            <a:ext cx="9220200" cy="57351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743200"/>
            <a:ext cx="2133600" cy="18288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0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A20475-55B4-4BC7-AF71-849191A6C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6A20475-55B4-4BC7-AF71-849191A6C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6A20475-55B4-4BC7-AF71-849191A6C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8F0740-7765-411E-9645-A93599D94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468F0740-7765-411E-9645-A93599D94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468F0740-7765-411E-9645-A93599D94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2400"/>
            <a:ext cx="5257800" cy="657509"/>
          </a:xfrm>
        </p:spPr>
        <p:txBody>
          <a:bodyPr/>
          <a:lstStyle/>
          <a:p>
            <a:pPr algn="ctr"/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Support </a:t>
            </a:r>
            <a:r>
              <a:rPr 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980361932"/>
              </p:ext>
            </p:extLst>
          </p:nvPr>
        </p:nvGraphicFramePr>
        <p:xfrm>
          <a:off x="0" y="2895600"/>
          <a:ext cx="6934200" cy="3402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824384654"/>
              </p:ext>
            </p:extLst>
          </p:nvPr>
        </p:nvGraphicFramePr>
        <p:xfrm>
          <a:off x="2438400" y="1321921"/>
          <a:ext cx="6934200" cy="3402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8150"/>
            <a:ext cx="1780411" cy="1339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075" y="0"/>
            <a:ext cx="20609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76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C7C5F1A-6E5C-41A5-A529-9C4385D0E2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graphicEl>
                                              <a:dgm id="{DC7C5F1A-6E5C-41A5-A529-9C4385D0E2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graphicEl>
                                              <a:dgm id="{DC7C5F1A-6E5C-41A5-A529-9C4385D0E2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E8BA363-5A61-479C-83BA-A19F8854B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graphicEl>
                                              <a:dgm id="{5E8BA363-5A61-479C-83BA-A19F8854B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graphicEl>
                                              <a:dgm id="{5E8BA363-5A61-479C-83BA-A19F8854B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9AFAD54-1E84-4110-8277-BF9560C52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graphicEl>
                                              <a:dgm id="{69AFAD54-1E84-4110-8277-BF9560C52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graphicEl>
                                              <a:dgm id="{69AFAD54-1E84-4110-8277-BF9560C52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7BCB15C-C0B5-4F12-9F2B-C98E96829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graphicEl>
                                              <a:dgm id="{B7BCB15C-C0B5-4F12-9F2B-C98E96829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graphicEl>
                                              <a:dgm id="{B7BCB15C-C0B5-4F12-9F2B-C98E96829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7B0DCE6-9FFC-42AD-8ABD-99E5BBC0D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graphicEl>
                                              <a:dgm id="{D7B0DCE6-9FFC-42AD-8ABD-99E5BBC0D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graphicEl>
                                              <a:dgm id="{D7B0DCE6-9FFC-42AD-8ABD-99E5BBC0D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FBBD02B-6BD8-45D9-9DD8-A56E0051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graphicEl>
                                              <a:dgm id="{4FBBD02B-6BD8-45D9-9DD8-A56E0051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graphicEl>
                                              <a:dgm id="{4FBBD02B-6BD8-45D9-9DD8-A56E0051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112A62C-A50E-4959-A4EB-7CB929EB4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graphicEl>
                                              <a:dgm id="{0112A62C-A50E-4959-A4EB-7CB929EB4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graphicEl>
                                              <a:dgm id="{0112A62C-A50E-4959-A4EB-7CB929EB4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892B1F6-5206-4E1C-A27D-C21A90DBC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graphicEl>
                                              <a:dgm id="{3892B1F6-5206-4E1C-A27D-C21A90DBC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graphicEl>
                                              <a:dgm id="{3892B1F6-5206-4E1C-A27D-C21A90DBC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D1C8373-2761-4531-8651-754983C0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graphicEl>
                                              <a:dgm id="{6D1C8373-2761-4531-8651-754983C0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graphicEl>
                                              <a:dgm id="{6D1C8373-2761-4531-8651-754983C0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EC2BA39-7D88-44FC-9B66-025B4D930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graphicEl>
                                              <a:dgm id="{AEC2BA39-7D88-44FC-9B66-025B4D930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graphicEl>
                                              <a:dgm id="{AEC2BA39-7D88-44FC-9B66-025B4D930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E449DAF-80EB-4EFA-B06F-90A535DF6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>
                                            <p:graphicEl>
                                              <a:dgm id="{BE449DAF-80EB-4EFA-B06F-90A535DF6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graphicEl>
                                              <a:dgm id="{BE449DAF-80EB-4EFA-B06F-90A535DF6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7C5F1A-6E5C-41A5-A529-9C4385D0E2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graphicEl>
                                              <a:dgm id="{DC7C5F1A-6E5C-41A5-A529-9C4385D0E2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graphicEl>
                                              <a:dgm id="{DC7C5F1A-6E5C-41A5-A529-9C4385D0E2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8BA363-5A61-479C-83BA-A19F8854B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graphicEl>
                                              <a:dgm id="{5E8BA363-5A61-479C-83BA-A19F8854B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graphicEl>
                                              <a:dgm id="{5E8BA363-5A61-479C-83BA-A19F8854BA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9AFAD54-1E84-4110-8277-BF9560C52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graphicEl>
                                              <a:dgm id="{69AFAD54-1E84-4110-8277-BF9560C52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graphicEl>
                                              <a:dgm id="{69AFAD54-1E84-4110-8277-BF9560C52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BCB15C-C0B5-4F12-9F2B-C98E96829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graphicEl>
                                              <a:dgm id="{B7BCB15C-C0B5-4F12-9F2B-C98E96829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graphicEl>
                                              <a:dgm id="{B7BCB15C-C0B5-4F12-9F2B-C98E96829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7B0DCE6-9FFC-42AD-8ABD-99E5BBC0D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>
                                            <p:graphicEl>
                                              <a:dgm id="{D7B0DCE6-9FFC-42AD-8ABD-99E5BBC0D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>
                                            <p:graphicEl>
                                              <a:dgm id="{D7B0DCE6-9FFC-42AD-8ABD-99E5BBC0D2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FBBD02B-6BD8-45D9-9DD8-A56E0051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>
                                            <p:graphicEl>
                                              <a:dgm id="{4FBBD02B-6BD8-45D9-9DD8-A56E0051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>
                                            <p:graphicEl>
                                              <a:dgm id="{4FBBD02B-6BD8-45D9-9DD8-A56E0051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12A62C-A50E-4959-A4EB-7CB929EB4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>
                                            <p:graphicEl>
                                              <a:dgm id="{0112A62C-A50E-4959-A4EB-7CB929EB4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>
                                            <p:graphicEl>
                                              <a:dgm id="{0112A62C-A50E-4959-A4EB-7CB929EB4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892B1F6-5206-4E1C-A27D-C21A90DBC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>
                                            <p:graphicEl>
                                              <a:dgm id="{3892B1F6-5206-4E1C-A27D-C21A90DBC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>
                                            <p:graphicEl>
                                              <a:dgm id="{3892B1F6-5206-4E1C-A27D-C21A90DBC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1C8373-2761-4531-8651-754983C0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">
                                            <p:graphicEl>
                                              <a:dgm id="{6D1C8373-2761-4531-8651-754983C0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>
                                            <p:graphicEl>
                                              <a:dgm id="{6D1C8373-2761-4531-8651-754983C0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EC2BA39-7D88-44FC-9B66-025B4D930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">
                                            <p:graphicEl>
                                              <a:dgm id="{AEC2BA39-7D88-44FC-9B66-025B4D930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">
                                            <p:graphicEl>
                                              <a:dgm id="{AEC2BA39-7D88-44FC-9B66-025B4D930A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E449DAF-80EB-4EFA-B06F-90A535DF6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">
                                            <p:graphicEl>
                                              <a:dgm id="{BE449DAF-80EB-4EFA-B06F-90A535DF6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">
                                            <p:graphicEl>
                                              <a:dgm id="{BE449DAF-80EB-4EFA-B06F-90A535DF6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 uiExpand="1">
        <p:bldSub>
          <a:bldDgm bld="one"/>
        </p:bldSub>
      </p:bldGraphic>
      <p:bldGraphic spid="7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2400"/>
            <a:ext cx="5257800" cy="657509"/>
          </a:xfrm>
        </p:spPr>
        <p:txBody>
          <a:bodyPr/>
          <a:lstStyle/>
          <a:p>
            <a:pPr algn="ctr"/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  <a:r>
              <a:rPr lang="en-US" sz="3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endParaRPr lang="en-US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13444435"/>
              </p:ext>
            </p:extLst>
          </p:nvPr>
        </p:nvGraphicFramePr>
        <p:xfrm>
          <a:off x="76200" y="1524000"/>
          <a:ext cx="7772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513" y="0"/>
            <a:ext cx="1840487" cy="1304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20" y="5723107"/>
            <a:ext cx="1706879" cy="11348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62200" y="12192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urvey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mage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ystem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rocess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ntegration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86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9DE811-4236-40C8-8BF5-073D7A051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269DE811-4236-40C8-8BF5-073D7A051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269DE811-4236-40C8-8BF5-073D7A051D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A7297E-B992-48F4-BB87-C2E8B777C4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90A7297E-B992-48F4-BB87-C2E8B777C4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90A7297E-B992-48F4-BB87-C2E8B777C4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B455D7-AEA0-4149-AB2D-7792FCE19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CBB455D7-AEA0-4149-AB2D-7792FCE19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CBB455D7-AEA0-4149-AB2D-7792FCE19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F28204-C0D8-4BC7-9FC0-53ECCD2B43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C1F28204-C0D8-4BC7-9FC0-53ECCD2B43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C1F28204-C0D8-4BC7-9FC0-53ECCD2B43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2778BF-9B83-4E27-9607-5EC3F645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772778BF-9B83-4E27-9607-5EC3F645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772778BF-9B83-4E27-9607-5EC3F645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7ADF0E-B9CB-419E-A4C5-806B17C0F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BD7ADF0E-B9CB-419E-A4C5-806B17C0F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BD7ADF0E-B9CB-419E-A4C5-806B17C0F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97089E-4B17-4764-AE9A-E9BE7CE271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CE97089E-4B17-4764-AE9A-E9BE7CE271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CE97089E-4B17-4764-AE9A-E9BE7CE271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C2D15C-A28F-4D0D-8382-86B57B855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graphicEl>
                                              <a:dgm id="{45C2D15C-A28F-4D0D-8382-86B57B855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graphicEl>
                                              <a:dgm id="{45C2D15C-A28F-4D0D-8382-86B57B855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DE65F2-F830-4415-9780-4EC5B9E48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graphicEl>
                                              <a:dgm id="{E5DE65F2-F830-4415-9780-4EC5B9E48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graphicEl>
                                              <a:dgm id="{E5DE65F2-F830-4415-9780-4EC5B9E48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4E226D-9FDB-4044-8C48-82BAD394D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graphicEl>
                                              <a:dgm id="{484E226D-9FDB-4044-8C48-82BAD394D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484E226D-9FDB-4044-8C48-82BAD394DA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A20475-55B4-4BC7-AF71-849191A6C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graphicEl>
                                              <a:dgm id="{36A20475-55B4-4BC7-AF71-849191A6C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graphicEl>
                                              <a:dgm id="{36A20475-55B4-4BC7-AF71-849191A6C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8F0740-7765-411E-9645-A93599D94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graphicEl>
                                              <a:dgm id="{468F0740-7765-411E-9645-A93599D94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graphicEl>
                                              <a:dgm id="{468F0740-7765-411E-9645-A93599D94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7800">
              <a:srgbClr val="FF66FF"/>
            </a:gs>
            <a:gs pos="0">
              <a:srgbClr val="A41EB2"/>
            </a:gs>
            <a:gs pos="100000">
              <a:srgbClr val="00007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066800" y="1524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31" tIns="38100" rIns="164558" bIns="381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Controlling </a:t>
            </a:r>
            <a:r>
              <a:rPr lang="en-US" sz="4000" b="1" kern="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40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SISPI</a:t>
            </a:r>
            <a:endParaRPr lang="en-US" sz="4000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8" name="Picture 5" descr="sispi_overvie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323" y="2514600"/>
            <a:ext cx="4863477" cy="3657600"/>
          </a:xfrm>
          <a:prstGeom prst="rect">
            <a:avLst/>
          </a:prstGeom>
          <a:solidFill>
            <a:srgbClr val="FF66FF"/>
          </a:solidFill>
          <a:ln>
            <a:noFill/>
          </a:ln>
          <a:extLst/>
        </p:spPr>
      </p:pic>
      <p:sp>
        <p:nvSpPr>
          <p:cNvPr id="10" name="Text Placeholder 3"/>
          <p:cNvSpPr txBox="1">
            <a:spLocks/>
          </p:cNvSpPr>
          <p:nvPr/>
        </p:nvSpPr>
        <p:spPr>
          <a:xfrm>
            <a:off x="152400" y="1143000"/>
            <a:ext cx="8763000" cy="54864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666750" indent="-28575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2pPr>
            <a:lvl3pPr marL="10668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3pPr>
            <a:lvl4pPr marL="15240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4pPr>
            <a:lvl5pPr marL="19812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5pPr>
            <a:lvl6pPr marL="24384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6pPr>
            <a:lvl7pPr marL="28956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7pPr>
            <a:lvl8pPr marL="33528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8pPr>
            <a:lvl9pPr marL="38100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9pPr>
          </a:lstStyle>
          <a:p>
            <a:pPr>
              <a:buFontTx/>
              <a:buNone/>
              <a:defRPr/>
            </a:pPr>
            <a:endParaRPr lang="en-US" altLang="en-US" sz="2000" b="1" kern="0" dirty="0" smtClean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Data Flow:                                                            </a:t>
            </a: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Image acquisition (</a:t>
            </a:r>
            <a:r>
              <a:rPr lang="en-US" altLang="en-US" sz="1400" b="1" kern="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Panview</a:t>
            </a: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, 6 Monsoon crates)           </a:t>
            </a:r>
            <a:endParaRPr lang="en-US" altLang="en-US" sz="1800" b="1" kern="0" dirty="0" smtClean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Image Builders (multiple instances)</a:t>
            </a:r>
          </a:p>
          <a:p>
            <a:pPr lvl="2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FITS formatting</a:t>
            </a:r>
          </a:p>
          <a:p>
            <a:pPr lvl="2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Image Health</a:t>
            </a:r>
          </a:p>
          <a:p>
            <a:pPr lvl="2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Telemetry</a:t>
            </a:r>
          </a:p>
          <a:p>
            <a:pPr lvl="2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0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Compression</a:t>
            </a:r>
            <a:endParaRPr lang="en-US" altLang="en-US" sz="1400" b="1" kern="0" dirty="0" smtClean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Submit to NOAO Science Archive</a:t>
            </a:r>
          </a:p>
          <a:p>
            <a:pPr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Observation Control:</a:t>
            </a: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OCS (pipeline architecture)</a:t>
            </a: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OBSTAC (DES)</a:t>
            </a:r>
          </a:p>
          <a:p>
            <a:pPr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Instrument Control:</a:t>
            </a: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Internal (shutter, hexapod, filters)</a:t>
            </a:r>
          </a:p>
          <a:p>
            <a:pPr lvl="1"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External (cooling, temperatures, ICS)</a:t>
            </a:r>
          </a:p>
          <a:p>
            <a:pPr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Guider &amp; Focus:</a:t>
            </a:r>
          </a:p>
          <a:p>
            <a:pPr>
              <a:buClr>
                <a:srgbClr val="7030A0"/>
              </a:buClr>
              <a:buFont typeface="Times New Roman" panose="02020603050405020304" pitchFamily="18" charset="0"/>
              <a:buChar char="Ω"/>
              <a:defRPr/>
            </a:pPr>
            <a:r>
              <a:rPr lang="en-US" alt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Interfaces to TCS &amp; Cloud Camera: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10200" y="16764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SISPI is the </a:t>
            </a:r>
            <a:r>
              <a:rPr lang="en-US" altLang="en-US" sz="1800" b="1" kern="0" dirty="0" err="1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DECam</a:t>
            </a:r>
            <a:r>
              <a:rPr lang="en-US" altLang="en-US" sz="1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data</a:t>
            </a:r>
          </a:p>
          <a:p>
            <a:r>
              <a:rPr lang="en-US" sz="1800" b="1" kern="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lang="en-US" sz="1800" b="1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cquisition and control system:</a:t>
            </a:r>
            <a:endParaRPr lang="en-US" sz="1800" dirty="0">
              <a:solidFill>
                <a:schemeClr val="bg1"/>
              </a:solidFill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934741563"/>
              </p:ext>
            </p:extLst>
          </p:nvPr>
        </p:nvGraphicFramePr>
        <p:xfrm>
          <a:off x="762000" y="1447800"/>
          <a:ext cx="7772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24688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5" y="2790825"/>
            <a:ext cx="4629150" cy="1933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7690"/>
            <a:ext cx="9144000" cy="24803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3975"/>
            <a:ext cx="7620000" cy="3095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8588281" cy="5943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739" y="0"/>
            <a:ext cx="775726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76AA1BA-3141-494E-97F4-AD69E8C32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0AC0E15-236B-48F2-9601-9119582C2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D2FE95E-1E8B-4E50-BE0F-331F29AFB5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2" grpId="0"/>
      <p:bldP spid="2" grpId="1"/>
      <p:bldGraphic spid="12" grpId="0" uiExpand="1">
        <p:bldSub>
          <a:bldDgm bld="one"/>
        </p:bldSub>
      </p:bldGraphic>
      <p:bldGraphic spid="12" grpId="1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7800">
              <a:srgbClr val="FF66FF"/>
            </a:gs>
            <a:gs pos="0">
              <a:srgbClr val="A41EB2"/>
            </a:gs>
            <a:gs pos="100000">
              <a:srgbClr val="00007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066800" y="152400"/>
            <a:ext cx="7772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31" tIns="38100" rIns="164558" bIns="381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40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Controlling </a:t>
            </a:r>
            <a:r>
              <a:rPr lang="en-US" sz="4000" b="1" kern="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40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SISPI</a:t>
            </a:r>
            <a:endParaRPr lang="en-US" sz="4000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3503676170"/>
              </p:ext>
            </p:extLst>
          </p:nvPr>
        </p:nvGraphicFramePr>
        <p:xfrm>
          <a:off x="76200" y="1524000"/>
          <a:ext cx="7772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27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67800">
              <a:srgbClr val="FF66FF"/>
            </a:gs>
            <a:gs pos="0">
              <a:srgbClr val="A41EB2"/>
            </a:gs>
            <a:gs pos="100000">
              <a:srgbClr val="00007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62000" y="76200"/>
            <a:ext cx="7772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31" tIns="38100" rIns="164558" bIns="381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ヒラギノ角ゴ ProN W3" charset="0"/>
                <a:cs typeface="ヒラギノ角ゴ ProN W3" charset="0"/>
                <a:sym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36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  <a:r>
              <a:rPr lang="en-US" sz="3600" b="1" kern="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36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eaLnBrk="1" hangingPunct="1">
              <a:defRPr/>
            </a:pPr>
            <a:r>
              <a:rPr lang="en-US" sz="36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getting started</a:t>
            </a:r>
            <a:endParaRPr lang="en-US" sz="3600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1295400"/>
            <a:ext cx="89154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Observer Console on 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Observer1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machine</a:t>
            </a:r>
            <a:endParaRPr lang="en-US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VSUB on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 VSUB-on: Flushing the array</a:t>
            </a:r>
            <a:endParaRPr lang="en-US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Update TCS Pointing Model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 bright star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Execute </a:t>
            </a:r>
            <a:r>
              <a:rPr lang="en-US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Kentools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command </a:t>
            </a:r>
            <a:r>
              <a:rPr lang="en-US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sz="16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</a:t>
            </a:r>
            <a:endParaRPr lang="en-US" sz="16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 start of night standard stars (scripts available)</a:t>
            </a:r>
            <a:endParaRPr lang="en-US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Observing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Targets 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Manual entries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Scripting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Guiding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Dithering</a:t>
            </a: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Focus control</a:t>
            </a: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TCS control and Moon angle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12" y="5715001"/>
            <a:ext cx="1712587" cy="11429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72" y="0"/>
            <a:ext cx="1709928" cy="12120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952"/>
            <a:ext cx="9144000" cy="6099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7690"/>
            <a:ext cx="9144000" cy="24803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1057275"/>
            <a:ext cx="5524500" cy="3362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9048"/>
            <a:ext cx="9144000" cy="52189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074"/>
            <a:ext cx="9144000" cy="57239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2743200"/>
            <a:ext cx="2209800" cy="1905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18" y="-457200"/>
            <a:ext cx="4183582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03" y="0"/>
            <a:ext cx="8489697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576763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0" y="1752600"/>
            <a:ext cx="2133600" cy="18288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58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1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2400"/>
            <a:ext cx="5257800" cy="657509"/>
          </a:xfrm>
        </p:spPr>
        <p:txBody>
          <a:bodyPr/>
          <a:lstStyle/>
          <a:p>
            <a:pPr algn="ctr"/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  <a:r>
              <a:rPr lang="en-US" sz="3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endParaRPr lang="en-US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30382483"/>
              </p:ext>
            </p:extLst>
          </p:nvPr>
        </p:nvGraphicFramePr>
        <p:xfrm>
          <a:off x="76200" y="1524000"/>
          <a:ext cx="7772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513" y="0"/>
            <a:ext cx="1840487" cy="1304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20" y="5723107"/>
            <a:ext cx="1706879" cy="11348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144" y="0"/>
            <a:ext cx="624585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58263" y="3733800"/>
            <a:ext cx="2981137" cy="461665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A41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Flaugher</a:t>
            </a:r>
            <a:r>
              <a:rPr lang="en-US" b="1" dirty="0" smtClean="0">
                <a:solidFill>
                  <a:srgbClr val="A41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et al. (2015)</a:t>
            </a:r>
            <a:endParaRPr lang="en-US" b="1" dirty="0">
              <a:solidFill>
                <a:srgbClr val="A41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52"/>
            <a:ext cx="9144000" cy="68226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471"/>
            <a:ext cx="9144000" cy="59615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2652"/>
            <a:ext cx="9144000" cy="56753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1271"/>
            <a:ext cx="9144000" cy="57167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7182"/>
            <a:ext cx="9144000" cy="55508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90049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218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0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2778BF-9B83-4E27-9607-5EC3F645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772778BF-9B83-4E27-9607-5EC3F645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772778BF-9B83-4E27-9607-5EC3F645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7ADF0E-B9CB-419E-A4C5-806B17C0F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BD7ADF0E-B9CB-419E-A4C5-806B17C0F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BD7ADF0E-B9CB-419E-A4C5-806B17C0F5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2400"/>
            <a:ext cx="5257800" cy="657509"/>
          </a:xfrm>
        </p:spPr>
        <p:txBody>
          <a:bodyPr/>
          <a:lstStyle/>
          <a:p>
            <a:pPr algn="ctr"/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  <a:r>
              <a:rPr lang="en-US" sz="3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endParaRPr lang="en-US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95101194"/>
              </p:ext>
            </p:extLst>
          </p:nvPr>
        </p:nvGraphicFramePr>
        <p:xfrm>
          <a:off x="76200" y="1524000"/>
          <a:ext cx="7772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513" y="0"/>
            <a:ext cx="1840487" cy="1304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20" y="5723107"/>
            <a:ext cx="1706879" cy="113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5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C2D15C-A28F-4D0D-8382-86B57B855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5C2D15C-A28F-4D0D-8382-86B57B855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5C2D15C-A28F-4D0D-8382-86B57B855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DE65F2-F830-4415-9780-4EC5B9E48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E5DE65F2-F830-4415-9780-4EC5B9E48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E5DE65F2-F830-4415-9780-4EC5B9E48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 rot="5400000">
            <a:off x="171643" y="6496244"/>
            <a:ext cx="8839200" cy="266312"/>
          </a:xfrm>
        </p:spPr>
        <p:txBody>
          <a:bodyPr>
            <a:scene3d>
              <a:camera prst="orthographicFront">
                <a:rot lat="0" lon="0" rev="5400000"/>
              </a:camera>
              <a:lightRig rig="threePt" dir="t"/>
            </a:scene3d>
          </a:bodyPr>
          <a:lstStyle/>
          <a:p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Community Meeting 2015                                      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David James                                       Cerro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Tololo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InterAmerican</a:t>
            </a:r>
            <a:r>
              <a:rPr lang="en-US" sz="120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Observatory</a:t>
            </a:r>
            <a:endParaRPr lang="en-US" sz="12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828800" y="152400"/>
            <a:ext cx="5257800" cy="657509"/>
          </a:xfrm>
        </p:spPr>
        <p:txBody>
          <a:bodyPr/>
          <a:lstStyle/>
          <a:p>
            <a:pPr algn="ctr"/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Observing with </a:t>
            </a:r>
            <a:r>
              <a:rPr lang="en-US" sz="33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DECam</a:t>
            </a:r>
            <a:r>
              <a:rPr lang="en-US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Known hiccoughs</a:t>
            </a:r>
            <a:endParaRPr lang="en-US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513" y="0"/>
            <a:ext cx="1840487" cy="13045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120" y="5723107"/>
            <a:ext cx="1706879" cy="11348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1200864"/>
            <a:ext cx="89154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Rare, but most common, system failures:</a:t>
            </a:r>
          </a:p>
          <a:p>
            <a:pPr>
              <a:buClr>
                <a:srgbClr val="FFFF00"/>
              </a:buClr>
            </a:pPr>
            <a:endParaRPr lang="en-US" sz="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Shutter error: hardware or software: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Telescope operator to reset syste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  <a:p>
            <a:pPr lvl="2">
              <a:buClr>
                <a:srgbClr val="FFFF00"/>
              </a:buClr>
            </a:pPr>
            <a:endParaRPr lang="en-US" sz="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mirror active optics system, </a:t>
            </a:r>
            <a:r>
              <a:rPr lang="en-US" sz="2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4MAP</a:t>
            </a: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fails: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zenith, reset </a:t>
            </a:r>
            <a:r>
              <a:rPr lang="en-US" sz="16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4MAP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system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>
              <a:buClr>
                <a:srgbClr val="FFFF00"/>
              </a:buClr>
            </a:pPr>
            <a:endParaRPr lang="en-US" sz="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DECal</a:t>
            </a: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machine loses connection: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Reboot </a:t>
            </a:r>
            <a:r>
              <a:rPr lang="en-US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DECalS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machine (remotely or manually)</a:t>
            </a:r>
          </a:p>
          <a:p>
            <a:pPr lvl="2">
              <a:buClr>
                <a:srgbClr val="FFFF00"/>
              </a:buClr>
            </a:pPr>
            <a:endParaRPr lang="en-US" sz="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Guider fails to find stars: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 (set guider to cloudy)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Moon background (turn off Moon, lower exposure time)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crowded fields (lower exposure time)</a:t>
            </a:r>
          </a:p>
          <a:p>
            <a:pPr lvl="2">
              <a:buClr>
                <a:srgbClr val="FFFF00"/>
              </a:buClr>
            </a:pPr>
            <a:endParaRPr lang="en-US" sz="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Browser crashes and says “Aw Snap !”</a:t>
            </a:r>
          </a:p>
          <a:p>
            <a:pPr marL="1257300" lvl="2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Refresh browser (ctrl-r; f5)</a:t>
            </a:r>
            <a:endParaRPr lang="en-US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Clr>
                <a:srgbClr val="FFFF00"/>
              </a:buClr>
            </a:pPr>
            <a:endParaRPr lang="en-US" sz="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rgbClr val="FFFF00"/>
              </a:buClr>
              <a:buFont typeface="Arial" panose="020B0604020202020204" pitchFamily="34" charset="0"/>
              <a:buChar char="Ω"/>
            </a:pP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 and </a:t>
            </a:r>
            <a:r>
              <a:rPr lang="en-US" sz="2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DECal</a:t>
            </a: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spectrophotometric filter scans:</a:t>
            </a:r>
            <a:endParaRPr lang="en-US" sz="2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9800"/>
            <a:ext cx="3276600" cy="46646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956804"/>
            <a:ext cx="5867399" cy="39011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45"/>
            <a:ext cx="3924605" cy="26094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0"/>
            <a:ext cx="5257800" cy="34958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969" y="3200400"/>
            <a:ext cx="5501031" cy="3657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987"/>
            <a:ext cx="9144000" cy="60797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60979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6858000" cy="433746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83354"/>
            <a:ext cx="6324600" cy="397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1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7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5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7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2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7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heme/theme1.xml><?xml version="1.0" encoding="utf-8"?>
<a:theme xmlns:a="http://schemas.openxmlformats.org/drawingml/2006/main" name="NOAO_open_house">
  <a:themeElements>
    <a:clrScheme name="NOAO_open_ho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OAO_open_house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NOAO_open_ho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AO_open_ho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AO_open_ho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AO_open_ho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AO_open_ho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AO_open_ho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AO_open_ho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AO_open_ho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AO_open_ho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AO_open_ho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AO_open_ho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AO_open_ho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12026</TotalTime>
  <Words>611</Words>
  <Application>Microsoft Office PowerPoint</Application>
  <PresentationFormat>On-screen Show (4:3)</PresentationFormat>
  <Paragraphs>211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Gill Sans</vt:lpstr>
      <vt:lpstr>Times New Roman</vt:lpstr>
      <vt:lpstr>ヒラギノ角ゴ ProN W3</vt:lpstr>
      <vt:lpstr>NOAO_open_house</vt:lpstr>
      <vt:lpstr>PowerPoint Presentation</vt:lpstr>
      <vt:lpstr>The DECam Support Team</vt:lpstr>
      <vt:lpstr>Observing with DECam</vt:lpstr>
      <vt:lpstr>PowerPoint Presentation</vt:lpstr>
      <vt:lpstr>PowerPoint Presentation</vt:lpstr>
      <vt:lpstr>PowerPoint Presentation</vt:lpstr>
      <vt:lpstr>Observing with DECam</vt:lpstr>
      <vt:lpstr>Observing with DECam</vt:lpstr>
      <vt:lpstr>Observing with DECam: Known hiccoughs</vt:lpstr>
      <vt:lpstr>Observing with DECam</vt:lpstr>
    </vt:vector>
  </TitlesOfParts>
  <Manager/>
  <Company>AURA/NOAO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NOAO: Challenges and Opportunities</dc:title>
  <dc:subject/>
  <dc:creator>Dr David James</dc:creator>
  <cp:keywords/>
  <dc:description/>
  <cp:lastModifiedBy>David James</cp:lastModifiedBy>
  <cp:revision>500</cp:revision>
  <cp:lastPrinted>2008-09-22T17:33:57Z</cp:lastPrinted>
  <dcterms:created xsi:type="dcterms:W3CDTF">2013-02-14T17:46:35Z</dcterms:created>
  <dcterms:modified xsi:type="dcterms:W3CDTF">2015-03-11T17:07:25Z</dcterms:modified>
  <cp:category/>
</cp:coreProperties>
</file>